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sldIdLst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68C"/>
    <a:srgbClr val="FC9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2" autoAdjust="0"/>
    <p:restoredTop sz="94660"/>
  </p:normalViewPr>
  <p:slideViewPr>
    <p:cSldViewPr snapToGrid="0">
      <p:cViewPr varScale="1">
        <p:scale>
          <a:sx n="83" d="100"/>
          <a:sy n="83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Rubik" panose="02000604000000020004" pitchFamily="2" charset="-79"/>
                <a:cs typeface="Rubik" panose="02000604000000020004" pitchFamily="2" charset="-79"/>
              </a:defRPr>
            </a:pPr>
            <a:r>
              <a:rPr lang="fr-FR" dirty="0">
                <a:latin typeface="Rubik" panose="02000604000000020004" pitchFamily="2" charset="-79"/>
                <a:cs typeface="Rubik" panose="02000604000000020004" pitchFamily="2" charset="-79"/>
              </a:rPr>
              <a:t>Niveau moyen = 76 dB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Leq dB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cat>
            <c:numRef>
              <c:f>Feuil1!$A$2:$A$34</c:f>
              <c:numCache>
                <c:formatCode>General</c:formatCode>
                <c:ptCount val="33"/>
                <c:pt idx="0">
                  <c:v>12.5</c:v>
                </c:pt>
                <c:pt idx="1">
                  <c:v>16</c:v>
                </c:pt>
                <c:pt idx="2">
                  <c:v>20</c:v>
                </c:pt>
                <c:pt idx="3">
                  <c:v>25</c:v>
                </c:pt>
                <c:pt idx="4">
                  <c:v>31.5</c:v>
                </c:pt>
                <c:pt idx="5">
                  <c:v>40</c:v>
                </c:pt>
                <c:pt idx="6">
                  <c:v>50</c:v>
                </c:pt>
                <c:pt idx="7">
                  <c:v>63</c:v>
                </c:pt>
                <c:pt idx="8">
                  <c:v>80</c:v>
                </c:pt>
                <c:pt idx="9">
                  <c:v>100</c:v>
                </c:pt>
                <c:pt idx="10">
                  <c:v>125</c:v>
                </c:pt>
                <c:pt idx="11">
                  <c:v>160</c:v>
                </c:pt>
                <c:pt idx="12">
                  <c:v>200</c:v>
                </c:pt>
                <c:pt idx="13">
                  <c:v>250</c:v>
                </c:pt>
                <c:pt idx="14">
                  <c:v>315</c:v>
                </c:pt>
                <c:pt idx="15">
                  <c:v>400</c:v>
                </c:pt>
                <c:pt idx="16">
                  <c:v>500</c:v>
                </c:pt>
                <c:pt idx="17">
                  <c:v>630</c:v>
                </c:pt>
                <c:pt idx="18">
                  <c:v>800</c:v>
                </c:pt>
                <c:pt idx="19">
                  <c:v>1000</c:v>
                </c:pt>
                <c:pt idx="20">
                  <c:v>1250</c:v>
                </c:pt>
                <c:pt idx="21">
                  <c:v>1600</c:v>
                </c:pt>
                <c:pt idx="22">
                  <c:v>2000</c:v>
                </c:pt>
                <c:pt idx="23">
                  <c:v>2500</c:v>
                </c:pt>
                <c:pt idx="24">
                  <c:v>3150</c:v>
                </c:pt>
                <c:pt idx="25">
                  <c:v>4000</c:v>
                </c:pt>
                <c:pt idx="26">
                  <c:v>5000</c:v>
                </c:pt>
                <c:pt idx="27">
                  <c:v>6300</c:v>
                </c:pt>
                <c:pt idx="28">
                  <c:v>8000</c:v>
                </c:pt>
                <c:pt idx="29">
                  <c:v>10000</c:v>
                </c:pt>
                <c:pt idx="30">
                  <c:v>12500</c:v>
                </c:pt>
                <c:pt idx="31">
                  <c:v>16000</c:v>
                </c:pt>
                <c:pt idx="32">
                  <c:v>20000</c:v>
                </c:pt>
              </c:numCache>
            </c:numRef>
          </c:cat>
          <c:val>
            <c:numRef>
              <c:f>Feuil1!$B$2:$B$34</c:f>
              <c:numCache>
                <c:formatCode>General</c:formatCode>
                <c:ptCount val="33"/>
                <c:pt idx="0">
                  <c:v>54.9</c:v>
                </c:pt>
                <c:pt idx="1">
                  <c:v>55.5</c:v>
                </c:pt>
                <c:pt idx="2">
                  <c:v>54.6</c:v>
                </c:pt>
                <c:pt idx="3">
                  <c:v>51.2</c:v>
                </c:pt>
                <c:pt idx="4">
                  <c:v>52.7</c:v>
                </c:pt>
                <c:pt idx="5">
                  <c:v>53</c:v>
                </c:pt>
                <c:pt idx="6">
                  <c:v>56.6</c:v>
                </c:pt>
                <c:pt idx="7">
                  <c:v>56.9</c:v>
                </c:pt>
                <c:pt idx="8">
                  <c:v>55.4</c:v>
                </c:pt>
                <c:pt idx="9">
                  <c:v>58.6</c:v>
                </c:pt>
                <c:pt idx="10">
                  <c:v>57.4</c:v>
                </c:pt>
                <c:pt idx="11">
                  <c:v>59</c:v>
                </c:pt>
                <c:pt idx="12">
                  <c:v>58.1</c:v>
                </c:pt>
                <c:pt idx="13">
                  <c:v>57.7</c:v>
                </c:pt>
                <c:pt idx="14">
                  <c:v>57.3</c:v>
                </c:pt>
                <c:pt idx="15">
                  <c:v>57.9</c:v>
                </c:pt>
                <c:pt idx="16">
                  <c:v>57.9</c:v>
                </c:pt>
                <c:pt idx="17">
                  <c:v>58.4</c:v>
                </c:pt>
                <c:pt idx="18">
                  <c:v>56.5</c:v>
                </c:pt>
                <c:pt idx="19">
                  <c:v>55</c:v>
                </c:pt>
                <c:pt idx="20">
                  <c:v>52.7</c:v>
                </c:pt>
                <c:pt idx="21">
                  <c:v>50.2</c:v>
                </c:pt>
                <c:pt idx="22">
                  <c:v>45.3</c:v>
                </c:pt>
                <c:pt idx="23">
                  <c:v>39.1</c:v>
                </c:pt>
                <c:pt idx="24">
                  <c:v>31.8</c:v>
                </c:pt>
                <c:pt idx="25">
                  <c:v>24.4</c:v>
                </c:pt>
                <c:pt idx="26">
                  <c:v>18</c:v>
                </c:pt>
                <c:pt idx="27">
                  <c:v>11.4</c:v>
                </c:pt>
                <c:pt idx="28">
                  <c:v>9.1999999999999993</c:v>
                </c:pt>
                <c:pt idx="29">
                  <c:v>8.5</c:v>
                </c:pt>
                <c:pt idx="30">
                  <c:v>7</c:v>
                </c:pt>
                <c:pt idx="31">
                  <c:v>6.3</c:v>
                </c:pt>
                <c:pt idx="32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7F-45FD-95AC-B6F3E750C6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224212480"/>
        <c:axId val="224214400"/>
      </c:barChart>
      <c:catAx>
        <c:axId val="224212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Fréquence (Hz)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24214400"/>
        <c:crosses val="autoZero"/>
        <c:auto val="1"/>
        <c:lblAlgn val="ctr"/>
        <c:lblOffset val="100"/>
        <c:noMultiLvlLbl val="0"/>
      </c:catAx>
      <c:valAx>
        <c:axId val="22421440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Leq dB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242124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Rubik" panose="02000604000000020004" pitchFamily="2" charset="-79"/>
                <a:cs typeface="Rubik" panose="02000604000000020004" pitchFamily="2" charset="-79"/>
              </a:defRPr>
            </a:pPr>
            <a:r>
              <a:rPr lang="fr-FR" dirty="0">
                <a:latin typeface="Rubik" panose="02000604000000020004" pitchFamily="2" charset="-79"/>
                <a:cs typeface="Rubik" panose="02000604000000020004" pitchFamily="2" charset="-79"/>
              </a:rPr>
              <a:t>Niveau</a:t>
            </a:r>
            <a:r>
              <a:rPr lang="fr-FR" baseline="0" dirty="0">
                <a:latin typeface="Rubik" panose="02000604000000020004" pitchFamily="2" charset="-79"/>
                <a:cs typeface="Rubik" panose="02000604000000020004" pitchFamily="2" charset="-79"/>
              </a:rPr>
              <a:t> moyen = 64 </a:t>
            </a:r>
            <a:r>
              <a:rPr lang="fr-FR" dirty="0">
                <a:latin typeface="Rubik" panose="02000604000000020004" pitchFamily="2" charset="-79"/>
                <a:cs typeface="Rubik" panose="02000604000000020004" pitchFamily="2" charset="-79"/>
              </a:rPr>
              <a:t>dB(A)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Feuil1!$D$1</c:f>
              <c:strCache>
                <c:ptCount val="1"/>
                <c:pt idx="0">
                  <c:v>LAeq dB(A)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cat>
            <c:numRef>
              <c:f>Feuil1!$A$2:$A$34</c:f>
              <c:numCache>
                <c:formatCode>General</c:formatCode>
                <c:ptCount val="33"/>
                <c:pt idx="0">
                  <c:v>12.5</c:v>
                </c:pt>
                <c:pt idx="1">
                  <c:v>16</c:v>
                </c:pt>
                <c:pt idx="2">
                  <c:v>20</c:v>
                </c:pt>
                <c:pt idx="3">
                  <c:v>25</c:v>
                </c:pt>
                <c:pt idx="4">
                  <c:v>31.5</c:v>
                </c:pt>
                <c:pt idx="5">
                  <c:v>40</c:v>
                </c:pt>
                <c:pt idx="6">
                  <c:v>50</c:v>
                </c:pt>
                <c:pt idx="7">
                  <c:v>63</c:v>
                </c:pt>
                <c:pt idx="8">
                  <c:v>80</c:v>
                </c:pt>
                <c:pt idx="9">
                  <c:v>100</c:v>
                </c:pt>
                <c:pt idx="10">
                  <c:v>125</c:v>
                </c:pt>
                <c:pt idx="11">
                  <c:v>160</c:v>
                </c:pt>
                <c:pt idx="12">
                  <c:v>200</c:v>
                </c:pt>
                <c:pt idx="13">
                  <c:v>250</c:v>
                </c:pt>
                <c:pt idx="14">
                  <c:v>315</c:v>
                </c:pt>
                <c:pt idx="15">
                  <c:v>400</c:v>
                </c:pt>
                <c:pt idx="16">
                  <c:v>500</c:v>
                </c:pt>
                <c:pt idx="17">
                  <c:v>630</c:v>
                </c:pt>
                <c:pt idx="18">
                  <c:v>800</c:v>
                </c:pt>
                <c:pt idx="19">
                  <c:v>1000</c:v>
                </c:pt>
                <c:pt idx="20">
                  <c:v>1250</c:v>
                </c:pt>
                <c:pt idx="21">
                  <c:v>1600</c:v>
                </c:pt>
                <c:pt idx="22">
                  <c:v>2000</c:v>
                </c:pt>
                <c:pt idx="23">
                  <c:v>2500</c:v>
                </c:pt>
                <c:pt idx="24">
                  <c:v>3150</c:v>
                </c:pt>
                <c:pt idx="25">
                  <c:v>4000</c:v>
                </c:pt>
                <c:pt idx="26">
                  <c:v>5000</c:v>
                </c:pt>
                <c:pt idx="27">
                  <c:v>6300</c:v>
                </c:pt>
                <c:pt idx="28">
                  <c:v>8000</c:v>
                </c:pt>
                <c:pt idx="29">
                  <c:v>10000</c:v>
                </c:pt>
                <c:pt idx="30">
                  <c:v>12500</c:v>
                </c:pt>
                <c:pt idx="31">
                  <c:v>16000</c:v>
                </c:pt>
                <c:pt idx="32">
                  <c:v>20000</c:v>
                </c:pt>
              </c:numCache>
            </c:numRef>
          </c:cat>
          <c:val>
            <c:numRef>
              <c:f>Feuil1!$D$2:$D$34</c:f>
              <c:numCache>
                <c:formatCode>General</c:formatCode>
                <c:ptCount val="33"/>
                <c:pt idx="0">
                  <c:v>-8.5</c:v>
                </c:pt>
                <c:pt idx="1">
                  <c:v>-1.2</c:v>
                </c:pt>
                <c:pt idx="2">
                  <c:v>4.0999999999999996</c:v>
                </c:pt>
                <c:pt idx="3">
                  <c:v>6.5</c:v>
                </c:pt>
                <c:pt idx="4">
                  <c:v>13.3</c:v>
                </c:pt>
                <c:pt idx="5">
                  <c:v>18.399999999999999</c:v>
                </c:pt>
                <c:pt idx="6">
                  <c:v>26.4</c:v>
                </c:pt>
                <c:pt idx="7">
                  <c:v>30.7</c:v>
                </c:pt>
                <c:pt idx="8">
                  <c:v>32.9</c:v>
                </c:pt>
                <c:pt idx="9">
                  <c:v>39.5</c:v>
                </c:pt>
                <c:pt idx="10">
                  <c:v>41.3</c:v>
                </c:pt>
                <c:pt idx="11">
                  <c:v>45.6</c:v>
                </c:pt>
                <c:pt idx="12">
                  <c:v>47.2</c:v>
                </c:pt>
                <c:pt idx="13">
                  <c:v>49.1</c:v>
                </c:pt>
                <c:pt idx="14">
                  <c:v>50.7</c:v>
                </c:pt>
                <c:pt idx="15">
                  <c:v>53.1</c:v>
                </c:pt>
                <c:pt idx="16">
                  <c:v>54.7</c:v>
                </c:pt>
                <c:pt idx="17">
                  <c:v>56.5</c:v>
                </c:pt>
                <c:pt idx="18">
                  <c:v>55.7</c:v>
                </c:pt>
                <c:pt idx="19">
                  <c:v>55</c:v>
                </c:pt>
                <c:pt idx="20">
                  <c:v>53.3</c:v>
                </c:pt>
                <c:pt idx="21">
                  <c:v>51.2</c:v>
                </c:pt>
                <c:pt idx="22">
                  <c:v>46.5</c:v>
                </c:pt>
                <c:pt idx="23">
                  <c:v>40.4</c:v>
                </c:pt>
                <c:pt idx="24">
                  <c:v>33</c:v>
                </c:pt>
                <c:pt idx="25">
                  <c:v>25.4</c:v>
                </c:pt>
                <c:pt idx="26">
                  <c:v>18.5</c:v>
                </c:pt>
                <c:pt idx="27">
                  <c:v>11.3</c:v>
                </c:pt>
                <c:pt idx="28">
                  <c:v>8.1</c:v>
                </c:pt>
                <c:pt idx="29">
                  <c:v>6</c:v>
                </c:pt>
                <c:pt idx="30">
                  <c:v>2.7</c:v>
                </c:pt>
                <c:pt idx="31">
                  <c:v>-0.3</c:v>
                </c:pt>
                <c:pt idx="32">
                  <c:v>-2.9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C6-4DC4-A1DF-B59A0CEE29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226820096"/>
        <c:axId val="226822016"/>
      </c:barChart>
      <c:catAx>
        <c:axId val="226820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sz="1000" b="1" i="0" kern="1200" baseline="0">
                    <a:solidFill>
                      <a:srgbClr val="000000"/>
                    </a:solidFill>
                    <a:effectLst/>
                  </a:rPr>
                  <a:t>Fréquence (Hz)</a:t>
                </a:r>
                <a:endParaRPr lang="fr-FR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26822016"/>
        <c:crosses val="autoZero"/>
        <c:auto val="1"/>
        <c:lblAlgn val="ctr"/>
        <c:lblOffset val="100"/>
        <c:noMultiLvlLbl val="0"/>
      </c:catAx>
      <c:valAx>
        <c:axId val="226822016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 algn="ctr" rtl="0"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Leq </a:t>
                </a:r>
                <a:r>
                  <a:rPr lang="fr-FR"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dB(A)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26820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" y="506"/>
            <a:ext cx="12190019" cy="6861521"/>
            <a:chOff x="-8" y="379"/>
            <a:chExt cx="9142514" cy="5146141"/>
          </a:xfrm>
        </p:grpSpPr>
        <p:sp>
          <p:nvSpPr>
            <p:cNvPr id="10" name="Google Shape;10;p2"/>
            <p:cNvSpPr/>
            <p:nvPr/>
          </p:nvSpPr>
          <p:spPr>
            <a:xfrm>
              <a:off x="-8" y="2090"/>
              <a:ext cx="9138317" cy="5142716"/>
            </a:xfrm>
            <a:custGeom>
              <a:avLst/>
              <a:gdLst/>
              <a:ahLst/>
              <a:cxnLst/>
              <a:rect l="l" t="t" r="r" b="b"/>
              <a:pathLst>
                <a:path w="285751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6500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4" y="739369"/>
              <a:ext cx="7891673" cy="4407151"/>
            </a:xfrm>
            <a:custGeom>
              <a:avLst/>
              <a:gdLst/>
              <a:ahLst/>
              <a:cxnLst/>
              <a:rect l="l" t="t" r="r" b="b"/>
              <a:pathLst>
                <a:path w="246769" h="137745" extrusionOk="0">
                  <a:moveTo>
                    <a:pt x="0" y="1"/>
                  </a:moveTo>
                  <a:lnTo>
                    <a:pt x="0" y="137744"/>
                  </a:lnTo>
                  <a:lnTo>
                    <a:pt x="48863" y="137744"/>
                  </a:lnTo>
                  <a:cubicBezTo>
                    <a:pt x="52899" y="135018"/>
                    <a:pt x="56602" y="132124"/>
                    <a:pt x="59817" y="129338"/>
                  </a:cubicBezTo>
                  <a:cubicBezTo>
                    <a:pt x="73462" y="117515"/>
                    <a:pt x="86475" y="103109"/>
                    <a:pt x="104394" y="98013"/>
                  </a:cubicBezTo>
                  <a:cubicBezTo>
                    <a:pt x="108425" y="96865"/>
                    <a:pt x="112610" y="96320"/>
                    <a:pt x="116815" y="96320"/>
                  </a:cubicBezTo>
                  <a:cubicBezTo>
                    <a:pt x="130409" y="96320"/>
                    <a:pt x="144224" y="102019"/>
                    <a:pt x="153817" y="111503"/>
                  </a:cubicBezTo>
                  <a:cubicBezTo>
                    <a:pt x="160949" y="118563"/>
                    <a:pt x="165366" y="127909"/>
                    <a:pt x="168509" y="137744"/>
                  </a:cubicBezTo>
                  <a:lnTo>
                    <a:pt x="246769" y="137744"/>
                  </a:lnTo>
                  <a:cubicBezTo>
                    <a:pt x="237601" y="135446"/>
                    <a:pt x="228374" y="133315"/>
                    <a:pt x="219599" y="129350"/>
                  </a:cubicBezTo>
                  <a:cubicBezTo>
                    <a:pt x="203645" y="122183"/>
                    <a:pt x="195370" y="106490"/>
                    <a:pt x="185559" y="92905"/>
                  </a:cubicBezTo>
                  <a:cubicBezTo>
                    <a:pt x="174891" y="78130"/>
                    <a:pt x="161223" y="67747"/>
                    <a:pt x="144578" y="60330"/>
                  </a:cubicBezTo>
                  <a:cubicBezTo>
                    <a:pt x="123992" y="51126"/>
                    <a:pt x="102882" y="50507"/>
                    <a:pt x="80796" y="48638"/>
                  </a:cubicBezTo>
                  <a:cubicBezTo>
                    <a:pt x="58233" y="46733"/>
                    <a:pt x="35016" y="41316"/>
                    <a:pt x="17550" y="26040"/>
                  </a:cubicBezTo>
                  <a:cubicBezTo>
                    <a:pt x="9835" y="19277"/>
                    <a:pt x="3739" y="10026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63000">
                  <a:schemeClr val="accent1"/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771525" algn="bl" rotWithShape="0">
                <a:schemeClr val="accent2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62339" y="379"/>
              <a:ext cx="6179815" cy="2015173"/>
            </a:xfrm>
            <a:custGeom>
              <a:avLst/>
              <a:gdLst/>
              <a:ahLst/>
              <a:cxnLst/>
              <a:rect l="l" t="t" r="r" b="b"/>
              <a:pathLst>
                <a:path w="193240" h="62984" extrusionOk="0">
                  <a:moveTo>
                    <a:pt x="11681" y="0"/>
                  </a:moveTo>
                  <a:cubicBezTo>
                    <a:pt x="9716" y="6537"/>
                    <a:pt x="6025" y="12430"/>
                    <a:pt x="4299" y="19121"/>
                  </a:cubicBezTo>
                  <a:cubicBezTo>
                    <a:pt x="1" y="35719"/>
                    <a:pt x="11574" y="53769"/>
                    <a:pt x="26992" y="60257"/>
                  </a:cubicBezTo>
                  <a:cubicBezTo>
                    <a:pt x="30979" y="61935"/>
                    <a:pt x="35144" y="62668"/>
                    <a:pt x="39367" y="62668"/>
                  </a:cubicBezTo>
                  <a:cubicBezTo>
                    <a:pt x="55764" y="62668"/>
                    <a:pt x="73049" y="51616"/>
                    <a:pt x="84297" y="41874"/>
                  </a:cubicBezTo>
                  <a:cubicBezTo>
                    <a:pt x="97525" y="30420"/>
                    <a:pt x="110157" y="16431"/>
                    <a:pt x="127564" y="11490"/>
                  </a:cubicBezTo>
                  <a:cubicBezTo>
                    <a:pt x="131476" y="10379"/>
                    <a:pt x="135536" y="9850"/>
                    <a:pt x="139617" y="9850"/>
                  </a:cubicBezTo>
                  <a:cubicBezTo>
                    <a:pt x="152811" y="9850"/>
                    <a:pt x="166220" y="15374"/>
                    <a:pt x="175523" y="24586"/>
                  </a:cubicBezTo>
                  <a:cubicBezTo>
                    <a:pt x="185524" y="34480"/>
                    <a:pt x="190024" y="49030"/>
                    <a:pt x="193239" y="62984"/>
                  </a:cubicBezTo>
                  <a:lnTo>
                    <a:pt x="193239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8999">
                  <a:schemeClr val="accent1"/>
                </a:gs>
                <a:gs pos="7000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  <a:effectLst>
              <a:outerShdw blurRad="571500" dist="9525" dir="5400000" algn="bl" rotWithShape="0">
                <a:schemeClr val="accent2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974038" y="1328652"/>
              <a:ext cx="2168468" cy="3595758"/>
            </a:xfrm>
            <a:custGeom>
              <a:avLst/>
              <a:gdLst/>
              <a:ahLst/>
              <a:cxnLst/>
              <a:rect l="l" t="t" r="r" b="b"/>
              <a:pathLst>
                <a:path w="67807" h="112385" extrusionOk="0">
                  <a:moveTo>
                    <a:pt x="29070" y="1"/>
                  </a:moveTo>
                  <a:cubicBezTo>
                    <a:pt x="26384" y="1"/>
                    <a:pt x="23570" y="742"/>
                    <a:pt x="20646" y="2443"/>
                  </a:cubicBezTo>
                  <a:cubicBezTo>
                    <a:pt x="11538" y="7753"/>
                    <a:pt x="4680" y="17480"/>
                    <a:pt x="3335" y="28053"/>
                  </a:cubicBezTo>
                  <a:cubicBezTo>
                    <a:pt x="1" y="54402"/>
                    <a:pt x="19420" y="69618"/>
                    <a:pt x="37029" y="85477"/>
                  </a:cubicBezTo>
                  <a:cubicBezTo>
                    <a:pt x="44923" y="92597"/>
                    <a:pt x="50793" y="102788"/>
                    <a:pt x="59746" y="108611"/>
                  </a:cubicBezTo>
                  <a:cubicBezTo>
                    <a:pt x="62187" y="110182"/>
                    <a:pt x="64902" y="111468"/>
                    <a:pt x="67795" y="112385"/>
                  </a:cubicBezTo>
                  <a:lnTo>
                    <a:pt x="67795" y="39959"/>
                  </a:lnTo>
                  <a:lnTo>
                    <a:pt x="67807" y="39959"/>
                  </a:lnTo>
                  <a:cubicBezTo>
                    <a:pt x="67402" y="39328"/>
                    <a:pt x="67021" y="38721"/>
                    <a:pt x="66628" y="38114"/>
                  </a:cubicBezTo>
                  <a:cubicBezTo>
                    <a:pt x="60294" y="28125"/>
                    <a:pt x="53234" y="18028"/>
                    <a:pt x="45399" y="9158"/>
                  </a:cubicBezTo>
                  <a:cubicBezTo>
                    <a:pt x="40796" y="3956"/>
                    <a:pt x="35276" y="1"/>
                    <a:pt x="29070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24000">
                  <a:schemeClr val="accent1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  <a:effectLst>
              <a:outerShdw blurRad="471488" algn="bl" rotWithShape="0">
                <a:schemeClr val="accent2">
                  <a:alpha val="2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867574" y="2713747"/>
              <a:ext cx="16022" cy="13982"/>
            </a:xfrm>
            <a:custGeom>
              <a:avLst/>
              <a:gdLst/>
              <a:ahLst/>
              <a:cxnLst/>
              <a:rect l="l" t="t" r="r" b="b"/>
              <a:pathLst>
                <a:path w="501" h="437" extrusionOk="0">
                  <a:moveTo>
                    <a:pt x="347" y="1"/>
                  </a:moveTo>
                  <a:cubicBezTo>
                    <a:pt x="279" y="1"/>
                    <a:pt x="150" y="29"/>
                    <a:pt x="1" y="38"/>
                  </a:cubicBezTo>
                  <a:cubicBezTo>
                    <a:pt x="96" y="240"/>
                    <a:pt x="132" y="371"/>
                    <a:pt x="215" y="431"/>
                  </a:cubicBezTo>
                  <a:cubicBezTo>
                    <a:pt x="223" y="435"/>
                    <a:pt x="233" y="436"/>
                    <a:pt x="244" y="436"/>
                  </a:cubicBezTo>
                  <a:cubicBezTo>
                    <a:pt x="304" y="436"/>
                    <a:pt x="411" y="391"/>
                    <a:pt x="501" y="371"/>
                  </a:cubicBezTo>
                  <a:cubicBezTo>
                    <a:pt x="477" y="252"/>
                    <a:pt x="477" y="121"/>
                    <a:pt x="394" y="14"/>
                  </a:cubicBezTo>
                  <a:cubicBezTo>
                    <a:pt x="387" y="5"/>
                    <a:pt x="37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9113180" y="2750733"/>
              <a:ext cx="15254" cy="16413"/>
            </a:xfrm>
            <a:custGeom>
              <a:avLst/>
              <a:gdLst/>
              <a:ahLst/>
              <a:cxnLst/>
              <a:rect l="l" t="t" r="r" b="b"/>
              <a:pathLst>
                <a:path w="477" h="513" extrusionOk="0">
                  <a:moveTo>
                    <a:pt x="381" y="1"/>
                  </a:moveTo>
                  <a:cubicBezTo>
                    <a:pt x="262" y="25"/>
                    <a:pt x="131" y="25"/>
                    <a:pt x="24" y="108"/>
                  </a:cubicBezTo>
                  <a:cubicBezTo>
                    <a:pt x="0" y="132"/>
                    <a:pt x="36" y="299"/>
                    <a:pt x="60" y="513"/>
                  </a:cubicBezTo>
                  <a:cubicBezTo>
                    <a:pt x="250" y="418"/>
                    <a:pt x="381" y="370"/>
                    <a:pt x="441" y="287"/>
                  </a:cubicBezTo>
                  <a:cubicBezTo>
                    <a:pt x="476" y="239"/>
                    <a:pt x="417" y="108"/>
                    <a:pt x="3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9900" y="251050"/>
              <a:ext cx="2516100" cy="25161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775500" y="2542300"/>
              <a:ext cx="1655400" cy="16554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2834600" y="1998551"/>
            <a:ext cx="6522800" cy="2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834600" y="4487433"/>
            <a:ext cx="35112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2"/>
          </p:nvPr>
        </p:nvSpPr>
        <p:spPr>
          <a:xfrm>
            <a:off x="2834600" y="1382967"/>
            <a:ext cx="29748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67679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1"/>
          <p:cNvGrpSpPr/>
          <p:nvPr/>
        </p:nvGrpSpPr>
        <p:grpSpPr>
          <a:xfrm>
            <a:off x="3790" y="342"/>
            <a:ext cx="12184423" cy="6857316"/>
            <a:chOff x="2842" y="390"/>
            <a:chExt cx="9138317" cy="5142987"/>
          </a:xfrm>
        </p:grpSpPr>
        <p:sp>
          <p:nvSpPr>
            <p:cNvPr id="112" name="Google Shape;112;p11"/>
            <p:cNvSpPr/>
            <p:nvPr/>
          </p:nvSpPr>
          <p:spPr>
            <a:xfrm>
              <a:off x="2842" y="390"/>
              <a:ext cx="9138317" cy="5142716"/>
            </a:xfrm>
            <a:custGeom>
              <a:avLst/>
              <a:gdLst/>
              <a:ahLst/>
              <a:cxnLst/>
              <a:rect l="l" t="t" r="r" b="b"/>
              <a:pathLst>
                <a:path w="285751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5000">
                  <a:srgbClr val="E4F8F9"/>
                </a:gs>
                <a:gs pos="100000">
                  <a:srgbClr val="C7ED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3" name="Google Shape;113;p11"/>
            <p:cNvGrpSpPr/>
            <p:nvPr/>
          </p:nvGrpSpPr>
          <p:grpSpPr>
            <a:xfrm rot="-5400000">
              <a:off x="4211660" y="213893"/>
              <a:ext cx="3749366" cy="6109604"/>
              <a:chOff x="2597675" y="1705125"/>
              <a:chExt cx="359200" cy="571600"/>
            </a:xfrm>
          </p:grpSpPr>
          <p:sp>
            <p:nvSpPr>
              <p:cNvPr id="114" name="Google Shape;114;p11"/>
              <p:cNvSpPr/>
              <p:nvPr/>
            </p:nvSpPr>
            <p:spPr>
              <a:xfrm>
                <a:off x="2598025" y="1705125"/>
                <a:ext cx="358850" cy="571600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22864" extrusionOk="0">
                    <a:moveTo>
                      <a:pt x="7154" y="1"/>
                    </a:moveTo>
                    <a:cubicBezTo>
                      <a:pt x="4545" y="1"/>
                      <a:pt x="1938" y="984"/>
                      <a:pt x="1" y="2750"/>
                    </a:cubicBezTo>
                    <a:lnTo>
                      <a:pt x="1" y="22864"/>
                    </a:lnTo>
                    <a:lnTo>
                      <a:pt x="14131" y="22864"/>
                    </a:lnTo>
                    <a:cubicBezTo>
                      <a:pt x="13838" y="22055"/>
                      <a:pt x="13377" y="21301"/>
                      <a:pt x="12791" y="20674"/>
                    </a:cubicBezTo>
                    <a:cubicBezTo>
                      <a:pt x="11885" y="19739"/>
                      <a:pt x="10671" y="19084"/>
                      <a:pt x="10030" y="17954"/>
                    </a:cubicBezTo>
                    <a:cubicBezTo>
                      <a:pt x="9193" y="16517"/>
                      <a:pt x="9458" y="14662"/>
                      <a:pt x="10169" y="13155"/>
                    </a:cubicBezTo>
                    <a:cubicBezTo>
                      <a:pt x="10881" y="11649"/>
                      <a:pt x="11982" y="10366"/>
                      <a:pt x="12861" y="8957"/>
                    </a:cubicBezTo>
                    <a:cubicBezTo>
                      <a:pt x="13712" y="7520"/>
                      <a:pt x="14354" y="5832"/>
                      <a:pt x="13963" y="4214"/>
                    </a:cubicBezTo>
                    <a:cubicBezTo>
                      <a:pt x="13447" y="1955"/>
                      <a:pt x="11132" y="546"/>
                      <a:pt x="8844" y="141"/>
                    </a:cubicBezTo>
                    <a:cubicBezTo>
                      <a:pt x="8285" y="47"/>
                      <a:pt x="7720" y="1"/>
                      <a:pt x="7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57188" algn="bl" rotWithShape="0">
                  <a:srgbClr val="C7EDF0">
                    <a:alpha val="37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" name="Google Shape;115;p11"/>
              <p:cNvSpPr/>
              <p:nvPr/>
            </p:nvSpPr>
            <p:spPr>
              <a:xfrm>
                <a:off x="2597675" y="1883900"/>
                <a:ext cx="197050" cy="392825"/>
              </a:xfrm>
              <a:custGeom>
                <a:avLst/>
                <a:gdLst/>
                <a:ahLst/>
                <a:cxnLst/>
                <a:rect l="l" t="t" r="r" b="b"/>
                <a:pathLst>
                  <a:path w="7882" h="15713" extrusionOk="0">
                    <a:moveTo>
                      <a:pt x="3114" y="0"/>
                    </a:moveTo>
                    <a:cubicBezTo>
                      <a:pt x="2037" y="0"/>
                      <a:pt x="957" y="254"/>
                      <a:pt x="1" y="732"/>
                    </a:cubicBezTo>
                    <a:lnTo>
                      <a:pt x="1" y="15713"/>
                    </a:lnTo>
                    <a:lnTo>
                      <a:pt x="7882" y="15713"/>
                    </a:lnTo>
                    <a:cubicBezTo>
                      <a:pt x="7756" y="14862"/>
                      <a:pt x="7393" y="14025"/>
                      <a:pt x="6780" y="13411"/>
                    </a:cubicBezTo>
                    <a:cubicBezTo>
                      <a:pt x="6194" y="12811"/>
                      <a:pt x="5413" y="12393"/>
                      <a:pt x="4994" y="11654"/>
                    </a:cubicBezTo>
                    <a:cubicBezTo>
                      <a:pt x="4450" y="10733"/>
                      <a:pt x="4618" y="9505"/>
                      <a:pt x="5078" y="8529"/>
                    </a:cubicBezTo>
                    <a:cubicBezTo>
                      <a:pt x="5552" y="7553"/>
                      <a:pt x="6264" y="6716"/>
                      <a:pt x="6822" y="5795"/>
                    </a:cubicBezTo>
                    <a:cubicBezTo>
                      <a:pt x="7379" y="4875"/>
                      <a:pt x="7798" y="3773"/>
                      <a:pt x="7547" y="2726"/>
                    </a:cubicBezTo>
                    <a:cubicBezTo>
                      <a:pt x="7198" y="1262"/>
                      <a:pt x="5706" y="341"/>
                      <a:pt x="4213" y="90"/>
                    </a:cubicBezTo>
                    <a:cubicBezTo>
                      <a:pt x="3851" y="30"/>
                      <a:pt x="3483" y="0"/>
                      <a:pt x="311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00038" algn="bl" rotWithShape="0">
                  <a:srgbClr val="C7EDF0">
                    <a:alpha val="4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" name="Google Shape;116;p11"/>
              <p:cNvSpPr/>
              <p:nvPr/>
            </p:nvSpPr>
            <p:spPr>
              <a:xfrm>
                <a:off x="2598025" y="2010625"/>
                <a:ext cx="90000" cy="26575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10630" extrusionOk="0">
                    <a:moveTo>
                      <a:pt x="1" y="1"/>
                    </a:moveTo>
                    <a:lnTo>
                      <a:pt x="1" y="10630"/>
                    </a:lnTo>
                    <a:lnTo>
                      <a:pt x="3599" y="10630"/>
                    </a:lnTo>
                    <a:cubicBezTo>
                      <a:pt x="2902" y="9946"/>
                      <a:pt x="2023" y="9318"/>
                      <a:pt x="1716" y="8412"/>
                    </a:cubicBezTo>
                    <a:cubicBezTo>
                      <a:pt x="1423" y="7575"/>
                      <a:pt x="1674" y="6640"/>
                      <a:pt x="2051" y="5817"/>
                    </a:cubicBezTo>
                    <a:cubicBezTo>
                      <a:pt x="2414" y="4994"/>
                      <a:pt x="2902" y="4227"/>
                      <a:pt x="3111" y="3362"/>
                    </a:cubicBezTo>
                    <a:cubicBezTo>
                      <a:pt x="3320" y="2484"/>
                      <a:pt x="3181" y="1465"/>
                      <a:pt x="2470" y="894"/>
                    </a:cubicBezTo>
                    <a:cubicBezTo>
                      <a:pt x="1772" y="363"/>
                      <a:pt x="740" y="405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7" name="Google Shape;117;p11"/>
            <p:cNvSpPr/>
            <p:nvPr/>
          </p:nvSpPr>
          <p:spPr>
            <a:xfrm>
              <a:off x="5068" y="1509"/>
              <a:ext cx="3214386" cy="2305869"/>
            </a:xfrm>
            <a:custGeom>
              <a:avLst/>
              <a:gdLst/>
              <a:ahLst/>
              <a:cxnLst/>
              <a:rect l="l" t="t" r="r" b="b"/>
              <a:pathLst>
                <a:path w="40578" h="29109" extrusionOk="0">
                  <a:moveTo>
                    <a:pt x="1" y="0"/>
                  </a:moveTo>
                  <a:lnTo>
                    <a:pt x="1" y="19947"/>
                  </a:lnTo>
                  <a:cubicBezTo>
                    <a:pt x="706" y="19708"/>
                    <a:pt x="1427" y="19554"/>
                    <a:pt x="2152" y="19554"/>
                  </a:cubicBezTo>
                  <a:cubicBezTo>
                    <a:pt x="2402" y="19554"/>
                    <a:pt x="2652" y="19573"/>
                    <a:pt x="2902" y="19612"/>
                  </a:cubicBezTo>
                  <a:cubicBezTo>
                    <a:pt x="4729" y="19877"/>
                    <a:pt x="6208" y="21202"/>
                    <a:pt x="7393" y="22625"/>
                  </a:cubicBezTo>
                  <a:cubicBezTo>
                    <a:pt x="8565" y="24062"/>
                    <a:pt x="9555" y="25652"/>
                    <a:pt x="10950" y="26851"/>
                  </a:cubicBezTo>
                  <a:cubicBezTo>
                    <a:pt x="12798" y="28416"/>
                    <a:pt x="15213" y="29108"/>
                    <a:pt x="17656" y="29108"/>
                  </a:cubicBezTo>
                  <a:cubicBezTo>
                    <a:pt x="18828" y="29108"/>
                    <a:pt x="20007" y="28949"/>
                    <a:pt x="21133" y="28651"/>
                  </a:cubicBezTo>
                  <a:cubicBezTo>
                    <a:pt x="23923" y="27897"/>
                    <a:pt x="26573" y="26293"/>
                    <a:pt x="28093" y="23838"/>
                  </a:cubicBezTo>
                  <a:cubicBezTo>
                    <a:pt x="29614" y="21370"/>
                    <a:pt x="29767" y="18022"/>
                    <a:pt x="28107" y="15679"/>
                  </a:cubicBezTo>
                  <a:cubicBezTo>
                    <a:pt x="27047" y="14172"/>
                    <a:pt x="25387" y="13196"/>
                    <a:pt x="24076" y="11884"/>
                  </a:cubicBezTo>
                  <a:cubicBezTo>
                    <a:pt x="22793" y="10587"/>
                    <a:pt x="21844" y="8537"/>
                    <a:pt x="22709" y="6919"/>
                  </a:cubicBezTo>
                  <a:cubicBezTo>
                    <a:pt x="23365" y="5663"/>
                    <a:pt x="24885" y="5092"/>
                    <a:pt x="26308" y="5078"/>
                  </a:cubicBezTo>
                  <a:cubicBezTo>
                    <a:pt x="27730" y="5078"/>
                    <a:pt x="29097" y="5524"/>
                    <a:pt x="30492" y="5845"/>
                  </a:cubicBezTo>
                  <a:cubicBezTo>
                    <a:pt x="31488" y="6073"/>
                    <a:pt x="32547" y="6212"/>
                    <a:pt x="33594" y="6212"/>
                  </a:cubicBezTo>
                  <a:cubicBezTo>
                    <a:pt x="35743" y="6212"/>
                    <a:pt x="37836" y="5626"/>
                    <a:pt x="39196" y="4031"/>
                  </a:cubicBezTo>
                  <a:cubicBezTo>
                    <a:pt x="40145" y="2916"/>
                    <a:pt x="40563" y="1465"/>
                    <a:pt x="40577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0425" y="1158521"/>
              <a:ext cx="1648500" cy="16485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11"/>
            <p:cNvSpPr/>
            <p:nvPr/>
          </p:nvSpPr>
          <p:spPr>
            <a:xfrm>
              <a:off x="519150" y="2082453"/>
              <a:ext cx="2700300" cy="27003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1"/>
            <p:cNvSpPr/>
            <p:nvPr/>
          </p:nvSpPr>
          <p:spPr>
            <a:xfrm>
              <a:off x="6551125" y="900673"/>
              <a:ext cx="960000" cy="9600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1" name="Google Shape;121;p11"/>
          <p:cNvSpPr/>
          <p:nvPr/>
        </p:nvSpPr>
        <p:spPr>
          <a:xfrm>
            <a:off x="969000" y="1712133"/>
            <a:ext cx="10272000" cy="3433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57200" algn="bl" rotWithShape="0">
              <a:schemeClr val="accent3">
                <a:alpha val="3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11"/>
          <p:cNvSpPr txBox="1">
            <a:spLocks noGrp="1"/>
          </p:cNvSpPr>
          <p:nvPr>
            <p:ph type="title" hasCustomPrompt="1"/>
          </p:nvPr>
        </p:nvSpPr>
        <p:spPr>
          <a:xfrm>
            <a:off x="1660033" y="1920567"/>
            <a:ext cx="8872400" cy="18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109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10933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10933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10933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10933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10933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10933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10933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10933" b="0"/>
            </a:lvl9pPr>
          </a:lstStyle>
          <a:p>
            <a:r>
              <a:t>xx%</a:t>
            </a:r>
          </a:p>
        </p:txBody>
      </p:sp>
      <p:sp>
        <p:nvSpPr>
          <p:cNvPr id="123" name="Google Shape;123;p11"/>
          <p:cNvSpPr txBox="1">
            <a:spLocks noGrp="1"/>
          </p:cNvSpPr>
          <p:nvPr>
            <p:ph type="subTitle" idx="1"/>
          </p:nvPr>
        </p:nvSpPr>
        <p:spPr>
          <a:xfrm>
            <a:off x="2999200" y="3908184"/>
            <a:ext cx="6193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22012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869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3"/>
          <p:cNvGrpSpPr/>
          <p:nvPr/>
        </p:nvGrpSpPr>
        <p:grpSpPr>
          <a:xfrm>
            <a:off x="1" y="520"/>
            <a:ext cx="12188212" cy="6857480"/>
            <a:chOff x="0" y="390"/>
            <a:chExt cx="9141159" cy="5143110"/>
          </a:xfrm>
        </p:grpSpPr>
        <p:sp>
          <p:nvSpPr>
            <p:cNvPr id="127" name="Google Shape;127;p13"/>
            <p:cNvSpPr/>
            <p:nvPr/>
          </p:nvSpPr>
          <p:spPr>
            <a:xfrm>
              <a:off x="2842" y="390"/>
              <a:ext cx="9138317" cy="5142716"/>
            </a:xfrm>
            <a:custGeom>
              <a:avLst/>
              <a:gdLst/>
              <a:ahLst/>
              <a:cxnLst/>
              <a:rect l="l" t="t" r="r" b="b"/>
              <a:pathLst>
                <a:path w="285751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6500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13"/>
            <p:cNvSpPr/>
            <p:nvPr/>
          </p:nvSpPr>
          <p:spPr>
            <a:xfrm rot="10800000" flipH="1">
              <a:off x="5050593" y="2153066"/>
              <a:ext cx="3816979" cy="2990434"/>
            </a:xfrm>
            <a:custGeom>
              <a:avLst/>
              <a:gdLst/>
              <a:ahLst/>
              <a:cxnLst/>
              <a:rect l="l" t="t" r="r" b="b"/>
              <a:pathLst>
                <a:path w="23421" h="18486" extrusionOk="0">
                  <a:moveTo>
                    <a:pt x="10532" y="1"/>
                  </a:moveTo>
                  <a:lnTo>
                    <a:pt x="10532" y="14"/>
                  </a:lnTo>
                  <a:cubicBezTo>
                    <a:pt x="8202" y="2372"/>
                    <a:pt x="4255" y="2874"/>
                    <a:pt x="2093" y="5510"/>
                  </a:cubicBezTo>
                  <a:cubicBezTo>
                    <a:pt x="1367" y="6403"/>
                    <a:pt x="879" y="7491"/>
                    <a:pt x="558" y="8607"/>
                  </a:cubicBezTo>
                  <a:cubicBezTo>
                    <a:pt x="126" y="10141"/>
                    <a:pt x="0" y="11787"/>
                    <a:pt x="461" y="13308"/>
                  </a:cubicBezTo>
                  <a:cubicBezTo>
                    <a:pt x="1423" y="16488"/>
                    <a:pt x="4813" y="18385"/>
                    <a:pt x="8077" y="18482"/>
                  </a:cubicBezTo>
                  <a:cubicBezTo>
                    <a:pt x="8157" y="18484"/>
                    <a:pt x="8238" y="18485"/>
                    <a:pt x="8318" y="18485"/>
                  </a:cubicBezTo>
                  <a:cubicBezTo>
                    <a:pt x="12837" y="18485"/>
                    <a:pt x="17242" y="15420"/>
                    <a:pt x="18859" y="11090"/>
                  </a:cubicBezTo>
                  <a:cubicBezTo>
                    <a:pt x="19431" y="9513"/>
                    <a:pt x="19668" y="7868"/>
                    <a:pt x="20086" y="6236"/>
                  </a:cubicBezTo>
                  <a:cubicBezTo>
                    <a:pt x="20686" y="3920"/>
                    <a:pt x="21718" y="1577"/>
                    <a:pt x="23420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8999">
                  <a:schemeClr val="accent1"/>
                </a:gs>
                <a:gs pos="7000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  <a:effectLst>
              <a:outerShdw blurRad="185738" algn="bl" rotWithShape="0">
                <a:schemeClr val="accent2">
                  <a:alpha val="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2702277" y="2100"/>
              <a:ext cx="6308303" cy="1811644"/>
            </a:xfrm>
            <a:custGeom>
              <a:avLst/>
              <a:gdLst/>
              <a:ahLst/>
              <a:cxnLst/>
              <a:rect l="l" t="t" r="r" b="b"/>
              <a:pathLst>
                <a:path w="30618" h="8793" extrusionOk="0">
                  <a:moveTo>
                    <a:pt x="0" y="1"/>
                  </a:moveTo>
                  <a:cubicBezTo>
                    <a:pt x="84" y="1438"/>
                    <a:pt x="711" y="2832"/>
                    <a:pt x="1785" y="3823"/>
                  </a:cubicBezTo>
                  <a:cubicBezTo>
                    <a:pt x="2866" y="4840"/>
                    <a:pt x="4366" y="5405"/>
                    <a:pt x="5882" y="5405"/>
                  </a:cubicBezTo>
                  <a:cubicBezTo>
                    <a:pt x="6341" y="5405"/>
                    <a:pt x="6802" y="5353"/>
                    <a:pt x="7253" y="5246"/>
                  </a:cubicBezTo>
                  <a:cubicBezTo>
                    <a:pt x="9011" y="4855"/>
                    <a:pt x="10517" y="3683"/>
                    <a:pt x="12289" y="3335"/>
                  </a:cubicBezTo>
                  <a:cubicBezTo>
                    <a:pt x="12686" y="3256"/>
                    <a:pt x="13086" y="3220"/>
                    <a:pt x="13485" y="3220"/>
                  </a:cubicBezTo>
                  <a:cubicBezTo>
                    <a:pt x="15213" y="3220"/>
                    <a:pt x="16930" y="3901"/>
                    <a:pt x="18426" y="4785"/>
                  </a:cubicBezTo>
                  <a:cubicBezTo>
                    <a:pt x="20281" y="5859"/>
                    <a:pt x="21927" y="7226"/>
                    <a:pt x="23866" y="8133"/>
                  </a:cubicBezTo>
                  <a:cubicBezTo>
                    <a:pt x="24680" y="8510"/>
                    <a:pt x="25605" y="8792"/>
                    <a:pt x="26494" y="8792"/>
                  </a:cubicBezTo>
                  <a:cubicBezTo>
                    <a:pt x="27053" y="8792"/>
                    <a:pt x="27598" y="8681"/>
                    <a:pt x="28093" y="8412"/>
                  </a:cubicBezTo>
                  <a:cubicBezTo>
                    <a:pt x="28971" y="7924"/>
                    <a:pt x="29501" y="6975"/>
                    <a:pt x="29850" y="6055"/>
                  </a:cubicBezTo>
                  <a:cubicBezTo>
                    <a:pt x="30561" y="4116"/>
                    <a:pt x="30617" y="2065"/>
                    <a:pt x="30492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8867574" y="2713747"/>
              <a:ext cx="16022" cy="13982"/>
            </a:xfrm>
            <a:custGeom>
              <a:avLst/>
              <a:gdLst/>
              <a:ahLst/>
              <a:cxnLst/>
              <a:rect l="l" t="t" r="r" b="b"/>
              <a:pathLst>
                <a:path w="501" h="437" extrusionOk="0">
                  <a:moveTo>
                    <a:pt x="347" y="1"/>
                  </a:moveTo>
                  <a:cubicBezTo>
                    <a:pt x="279" y="1"/>
                    <a:pt x="150" y="29"/>
                    <a:pt x="1" y="38"/>
                  </a:cubicBezTo>
                  <a:cubicBezTo>
                    <a:pt x="96" y="240"/>
                    <a:pt x="132" y="371"/>
                    <a:pt x="215" y="431"/>
                  </a:cubicBezTo>
                  <a:cubicBezTo>
                    <a:pt x="223" y="435"/>
                    <a:pt x="233" y="436"/>
                    <a:pt x="244" y="436"/>
                  </a:cubicBezTo>
                  <a:cubicBezTo>
                    <a:pt x="304" y="436"/>
                    <a:pt x="411" y="391"/>
                    <a:pt x="501" y="371"/>
                  </a:cubicBezTo>
                  <a:cubicBezTo>
                    <a:pt x="477" y="252"/>
                    <a:pt x="477" y="121"/>
                    <a:pt x="394" y="14"/>
                  </a:cubicBezTo>
                  <a:cubicBezTo>
                    <a:pt x="387" y="5"/>
                    <a:pt x="37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13"/>
            <p:cNvSpPr/>
            <p:nvPr/>
          </p:nvSpPr>
          <p:spPr>
            <a:xfrm rot="-5400000">
              <a:off x="-1511322" y="1513464"/>
              <a:ext cx="5125208" cy="2102563"/>
            </a:xfrm>
            <a:custGeom>
              <a:avLst/>
              <a:gdLst/>
              <a:ahLst/>
              <a:cxnLst/>
              <a:rect l="l" t="t" r="r" b="b"/>
              <a:pathLst>
                <a:path w="193240" h="62984" extrusionOk="0">
                  <a:moveTo>
                    <a:pt x="11681" y="0"/>
                  </a:moveTo>
                  <a:cubicBezTo>
                    <a:pt x="9716" y="6537"/>
                    <a:pt x="6025" y="12430"/>
                    <a:pt x="4299" y="19121"/>
                  </a:cubicBezTo>
                  <a:cubicBezTo>
                    <a:pt x="1" y="35719"/>
                    <a:pt x="11574" y="53769"/>
                    <a:pt x="26992" y="60257"/>
                  </a:cubicBezTo>
                  <a:cubicBezTo>
                    <a:pt x="30979" y="61935"/>
                    <a:pt x="35144" y="62668"/>
                    <a:pt x="39367" y="62668"/>
                  </a:cubicBezTo>
                  <a:cubicBezTo>
                    <a:pt x="55764" y="62668"/>
                    <a:pt x="73049" y="51616"/>
                    <a:pt x="84297" y="41874"/>
                  </a:cubicBezTo>
                  <a:cubicBezTo>
                    <a:pt x="97525" y="30420"/>
                    <a:pt x="110157" y="16431"/>
                    <a:pt x="127564" y="11490"/>
                  </a:cubicBezTo>
                  <a:cubicBezTo>
                    <a:pt x="131476" y="10379"/>
                    <a:pt x="135536" y="9850"/>
                    <a:pt x="139617" y="9850"/>
                  </a:cubicBezTo>
                  <a:cubicBezTo>
                    <a:pt x="152811" y="9850"/>
                    <a:pt x="166220" y="15374"/>
                    <a:pt x="175523" y="24586"/>
                  </a:cubicBezTo>
                  <a:cubicBezTo>
                    <a:pt x="185524" y="34480"/>
                    <a:pt x="190024" y="49030"/>
                    <a:pt x="193239" y="62984"/>
                  </a:cubicBezTo>
                  <a:lnTo>
                    <a:pt x="19323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0" dist="9525" dir="5400000" algn="bl" rotWithShape="0">
                <a:schemeClr val="accent2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395325" y="751938"/>
              <a:ext cx="2516100" cy="25161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251500" y="228050"/>
              <a:ext cx="1150200" cy="11502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4" name="Google Shape;134;p13"/>
          <p:cNvSpPr txBox="1">
            <a:spLocks noGrp="1"/>
          </p:cNvSpPr>
          <p:nvPr>
            <p:ph type="title" hasCustomPrompt="1"/>
          </p:nvPr>
        </p:nvSpPr>
        <p:spPr>
          <a:xfrm>
            <a:off x="6704667" y="3216184"/>
            <a:ext cx="938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7919600" y="2908217"/>
            <a:ext cx="3316400" cy="5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alanquin Dark"/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subTitle" idx="2"/>
          </p:nvPr>
        </p:nvSpPr>
        <p:spPr>
          <a:xfrm>
            <a:off x="7919600" y="3313401"/>
            <a:ext cx="33164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title" idx="3" hasCustomPrompt="1"/>
          </p:nvPr>
        </p:nvSpPr>
        <p:spPr>
          <a:xfrm>
            <a:off x="6704667" y="5200367"/>
            <a:ext cx="938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8" name="Google Shape;138;p13"/>
          <p:cNvSpPr txBox="1">
            <a:spLocks noGrp="1"/>
          </p:cNvSpPr>
          <p:nvPr>
            <p:ph type="subTitle" idx="4"/>
          </p:nvPr>
        </p:nvSpPr>
        <p:spPr>
          <a:xfrm>
            <a:off x="7919600" y="4892400"/>
            <a:ext cx="3316400" cy="5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alanquin Dark"/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subTitle" idx="5"/>
          </p:nvPr>
        </p:nvSpPr>
        <p:spPr>
          <a:xfrm>
            <a:off x="7919600" y="5297585"/>
            <a:ext cx="33164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title" idx="6"/>
          </p:nvPr>
        </p:nvSpPr>
        <p:spPr>
          <a:xfrm>
            <a:off x="950800" y="593367"/>
            <a:ext cx="10290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 idx="7" hasCustomPrompt="1"/>
          </p:nvPr>
        </p:nvSpPr>
        <p:spPr>
          <a:xfrm>
            <a:off x="1140000" y="2121684"/>
            <a:ext cx="938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2" name="Google Shape;142;p13"/>
          <p:cNvSpPr txBox="1">
            <a:spLocks noGrp="1"/>
          </p:cNvSpPr>
          <p:nvPr>
            <p:ph type="subTitle" idx="8"/>
          </p:nvPr>
        </p:nvSpPr>
        <p:spPr>
          <a:xfrm>
            <a:off x="2354933" y="1813717"/>
            <a:ext cx="3316400" cy="5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alanquin Dark"/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9"/>
          </p:nvPr>
        </p:nvSpPr>
        <p:spPr>
          <a:xfrm>
            <a:off x="2354933" y="2218901"/>
            <a:ext cx="33164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13" hasCustomPrompt="1"/>
          </p:nvPr>
        </p:nvSpPr>
        <p:spPr>
          <a:xfrm>
            <a:off x="1140000" y="4105867"/>
            <a:ext cx="938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14"/>
          </p:nvPr>
        </p:nvSpPr>
        <p:spPr>
          <a:xfrm>
            <a:off x="2354933" y="3797900"/>
            <a:ext cx="3316400" cy="5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alanquin Dark"/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subTitle" idx="15"/>
          </p:nvPr>
        </p:nvSpPr>
        <p:spPr>
          <a:xfrm>
            <a:off x="2354933" y="4203085"/>
            <a:ext cx="33164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02558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Small numbers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14"/>
          <p:cNvGrpSpPr/>
          <p:nvPr/>
        </p:nvGrpSpPr>
        <p:grpSpPr>
          <a:xfrm>
            <a:off x="1870" y="-2"/>
            <a:ext cx="12188260" cy="6858003"/>
            <a:chOff x="2842" y="390"/>
            <a:chExt cx="9141195" cy="5143502"/>
          </a:xfrm>
        </p:grpSpPr>
        <p:sp>
          <p:nvSpPr>
            <p:cNvPr id="149" name="Google Shape;149;p14"/>
            <p:cNvSpPr/>
            <p:nvPr/>
          </p:nvSpPr>
          <p:spPr>
            <a:xfrm>
              <a:off x="2842" y="390"/>
              <a:ext cx="9138317" cy="5142716"/>
            </a:xfrm>
            <a:custGeom>
              <a:avLst/>
              <a:gdLst/>
              <a:ahLst/>
              <a:cxnLst/>
              <a:rect l="l" t="t" r="r" b="b"/>
              <a:pathLst>
                <a:path w="285751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5000">
                  <a:srgbClr val="E4F8F9"/>
                </a:gs>
                <a:gs pos="100000">
                  <a:srgbClr val="C7ED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4072629" y="400"/>
              <a:ext cx="5065578" cy="5143492"/>
            </a:xfrm>
            <a:custGeom>
              <a:avLst/>
              <a:gdLst/>
              <a:ahLst/>
              <a:cxnLst/>
              <a:rect l="l" t="t" r="r" b="b"/>
              <a:pathLst>
                <a:path w="22235" h="22577" extrusionOk="0">
                  <a:moveTo>
                    <a:pt x="3376" y="0"/>
                  </a:moveTo>
                  <a:cubicBezTo>
                    <a:pt x="3976" y="503"/>
                    <a:pt x="4590" y="1074"/>
                    <a:pt x="4813" y="1828"/>
                  </a:cubicBezTo>
                  <a:cubicBezTo>
                    <a:pt x="5287" y="3376"/>
                    <a:pt x="4004" y="4869"/>
                    <a:pt x="2958" y="6096"/>
                  </a:cubicBezTo>
                  <a:cubicBezTo>
                    <a:pt x="1340" y="8007"/>
                    <a:pt x="1" y="10546"/>
                    <a:pt x="768" y="12917"/>
                  </a:cubicBezTo>
                  <a:cubicBezTo>
                    <a:pt x="1061" y="13824"/>
                    <a:pt x="1633" y="14605"/>
                    <a:pt x="2330" y="15260"/>
                  </a:cubicBezTo>
                  <a:cubicBezTo>
                    <a:pt x="3614" y="16453"/>
                    <a:pt x="5360" y="17207"/>
                    <a:pt x="7085" y="17207"/>
                  </a:cubicBezTo>
                  <a:cubicBezTo>
                    <a:pt x="7739" y="17207"/>
                    <a:pt x="8390" y="17098"/>
                    <a:pt x="9012" y="16864"/>
                  </a:cubicBezTo>
                  <a:cubicBezTo>
                    <a:pt x="10281" y="16376"/>
                    <a:pt x="11355" y="15428"/>
                    <a:pt x="12554" y="14800"/>
                  </a:cubicBezTo>
                  <a:cubicBezTo>
                    <a:pt x="13205" y="14463"/>
                    <a:pt x="13969" y="14239"/>
                    <a:pt x="14698" y="14239"/>
                  </a:cubicBezTo>
                  <a:cubicBezTo>
                    <a:pt x="15328" y="14239"/>
                    <a:pt x="15933" y="14406"/>
                    <a:pt x="16418" y="14814"/>
                  </a:cubicBezTo>
                  <a:cubicBezTo>
                    <a:pt x="17994" y="16139"/>
                    <a:pt x="17158" y="18775"/>
                    <a:pt x="18022" y="20644"/>
                  </a:cubicBezTo>
                  <a:cubicBezTo>
                    <a:pt x="18639" y="21912"/>
                    <a:pt x="20050" y="22576"/>
                    <a:pt x="21479" y="22576"/>
                  </a:cubicBezTo>
                  <a:cubicBezTo>
                    <a:pt x="21732" y="22576"/>
                    <a:pt x="21985" y="22555"/>
                    <a:pt x="22235" y="22514"/>
                  </a:cubicBezTo>
                  <a:lnTo>
                    <a:pt x="22235" y="11731"/>
                  </a:lnTo>
                  <a:cubicBezTo>
                    <a:pt x="21968" y="11816"/>
                    <a:pt x="21686" y="11853"/>
                    <a:pt x="21405" y="11853"/>
                  </a:cubicBezTo>
                  <a:cubicBezTo>
                    <a:pt x="21319" y="11853"/>
                    <a:pt x="21232" y="11849"/>
                    <a:pt x="21147" y="11843"/>
                  </a:cubicBezTo>
                  <a:cubicBezTo>
                    <a:pt x="19403" y="11703"/>
                    <a:pt x="17855" y="10322"/>
                    <a:pt x="17436" y="8607"/>
                  </a:cubicBezTo>
                  <a:cubicBezTo>
                    <a:pt x="17255" y="7909"/>
                    <a:pt x="17255" y="7184"/>
                    <a:pt x="17074" y="6487"/>
                  </a:cubicBezTo>
                  <a:cubicBezTo>
                    <a:pt x="16879" y="5789"/>
                    <a:pt x="16460" y="5092"/>
                    <a:pt x="15763" y="4869"/>
                  </a:cubicBezTo>
                  <a:cubicBezTo>
                    <a:pt x="15584" y="4809"/>
                    <a:pt x="15400" y="4788"/>
                    <a:pt x="15213" y="4788"/>
                  </a:cubicBezTo>
                  <a:cubicBezTo>
                    <a:pt x="14833" y="4788"/>
                    <a:pt x="14440" y="4873"/>
                    <a:pt x="14047" y="4882"/>
                  </a:cubicBezTo>
                  <a:cubicBezTo>
                    <a:pt x="14004" y="4884"/>
                    <a:pt x="13962" y="4885"/>
                    <a:pt x="13919" y="4885"/>
                  </a:cubicBezTo>
                  <a:cubicBezTo>
                    <a:pt x="11743" y="4885"/>
                    <a:pt x="9903" y="2456"/>
                    <a:pt x="10546" y="363"/>
                  </a:cubicBezTo>
                  <a:cubicBezTo>
                    <a:pt x="10588" y="238"/>
                    <a:pt x="10630" y="126"/>
                    <a:pt x="10685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5612325" y="6250"/>
              <a:ext cx="3531694" cy="4203004"/>
            </a:xfrm>
            <a:custGeom>
              <a:avLst/>
              <a:gdLst/>
              <a:ahLst/>
              <a:cxnLst/>
              <a:rect l="l" t="t" r="r" b="b"/>
              <a:pathLst>
                <a:path w="16823" h="20087" extrusionOk="0">
                  <a:moveTo>
                    <a:pt x="1" y="0"/>
                  </a:moveTo>
                  <a:cubicBezTo>
                    <a:pt x="1" y="0"/>
                    <a:pt x="2428" y="1088"/>
                    <a:pt x="2009" y="4185"/>
                  </a:cubicBezTo>
                  <a:cubicBezTo>
                    <a:pt x="1591" y="7295"/>
                    <a:pt x="1619" y="9165"/>
                    <a:pt x="5022" y="9820"/>
                  </a:cubicBezTo>
                  <a:cubicBezTo>
                    <a:pt x="8426" y="10490"/>
                    <a:pt x="9054" y="12819"/>
                    <a:pt x="8984" y="14061"/>
                  </a:cubicBezTo>
                  <a:cubicBezTo>
                    <a:pt x="8914" y="15297"/>
                    <a:pt x="9619" y="20087"/>
                    <a:pt x="16730" y="20087"/>
                  </a:cubicBezTo>
                  <a:cubicBezTo>
                    <a:pt x="16761" y="20087"/>
                    <a:pt x="16792" y="20087"/>
                    <a:pt x="16823" y="20086"/>
                  </a:cubicBezTo>
                  <a:lnTo>
                    <a:pt x="16823" y="6389"/>
                  </a:lnTo>
                  <a:lnTo>
                    <a:pt x="10644" y="1423"/>
                  </a:lnTo>
                  <a:lnTo>
                    <a:pt x="6626" y="28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71475" algn="bl" rotWithShape="0">
                <a:srgbClr val="C7EDF0">
                  <a:alpha val="4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6838948" y="3325"/>
              <a:ext cx="2305089" cy="2210890"/>
            </a:xfrm>
            <a:custGeom>
              <a:avLst/>
              <a:gdLst/>
              <a:ahLst/>
              <a:cxnLst/>
              <a:rect l="l" t="t" r="r" b="b"/>
              <a:pathLst>
                <a:path w="12345" h="11854" extrusionOk="0">
                  <a:moveTo>
                    <a:pt x="781" y="0"/>
                  </a:moveTo>
                  <a:cubicBezTo>
                    <a:pt x="726" y="126"/>
                    <a:pt x="698" y="238"/>
                    <a:pt x="642" y="363"/>
                  </a:cubicBezTo>
                  <a:cubicBezTo>
                    <a:pt x="0" y="2451"/>
                    <a:pt x="1829" y="4886"/>
                    <a:pt x="3998" y="4886"/>
                  </a:cubicBezTo>
                  <a:cubicBezTo>
                    <a:pt x="4046" y="4886"/>
                    <a:pt x="4095" y="4885"/>
                    <a:pt x="4143" y="4882"/>
                  </a:cubicBezTo>
                  <a:cubicBezTo>
                    <a:pt x="4519" y="4864"/>
                    <a:pt x="4908" y="4785"/>
                    <a:pt x="5285" y="4785"/>
                  </a:cubicBezTo>
                  <a:cubicBezTo>
                    <a:pt x="5480" y="4785"/>
                    <a:pt x="5673" y="4806"/>
                    <a:pt x="5859" y="4868"/>
                  </a:cubicBezTo>
                  <a:cubicBezTo>
                    <a:pt x="6556" y="5078"/>
                    <a:pt x="6975" y="5789"/>
                    <a:pt x="7156" y="6487"/>
                  </a:cubicBezTo>
                  <a:cubicBezTo>
                    <a:pt x="7351" y="7184"/>
                    <a:pt x="7351" y="7923"/>
                    <a:pt x="7532" y="8621"/>
                  </a:cubicBezTo>
                  <a:cubicBezTo>
                    <a:pt x="7965" y="10308"/>
                    <a:pt x="9513" y="11703"/>
                    <a:pt x="11257" y="11843"/>
                  </a:cubicBezTo>
                  <a:cubicBezTo>
                    <a:pt x="11350" y="11850"/>
                    <a:pt x="11443" y="11853"/>
                    <a:pt x="11535" y="11853"/>
                  </a:cubicBezTo>
                  <a:cubicBezTo>
                    <a:pt x="11800" y="11853"/>
                    <a:pt x="12058" y="11825"/>
                    <a:pt x="12317" y="11773"/>
                  </a:cubicBezTo>
                  <a:lnTo>
                    <a:pt x="12317" y="1116"/>
                  </a:lnTo>
                  <a:cubicBezTo>
                    <a:pt x="12345" y="489"/>
                    <a:pt x="11857" y="0"/>
                    <a:pt x="11243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rot="10800000" flipH="1">
              <a:off x="2850" y="1504981"/>
              <a:ext cx="5964978" cy="3638119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452475" y="539396"/>
              <a:ext cx="1648500" cy="16485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5" name="Google Shape;155;p14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156" name="Google Shape;156;p14"/>
          <p:cNvSpPr txBox="1">
            <a:spLocks noGrp="1"/>
          </p:cNvSpPr>
          <p:nvPr>
            <p:ph type="title" idx="2" hasCustomPrompt="1"/>
          </p:nvPr>
        </p:nvSpPr>
        <p:spPr>
          <a:xfrm>
            <a:off x="949800" y="2447117"/>
            <a:ext cx="3267600" cy="6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 b="0"/>
            </a:lvl9pPr>
          </a:lstStyle>
          <a:p>
            <a:r>
              <a:t>xx%</a:t>
            </a:r>
          </a:p>
        </p:txBody>
      </p:sp>
      <p:sp>
        <p:nvSpPr>
          <p:cNvPr id="157" name="Google Shape;157;p14"/>
          <p:cNvSpPr txBox="1">
            <a:spLocks noGrp="1"/>
          </p:cNvSpPr>
          <p:nvPr>
            <p:ph type="title" idx="3" hasCustomPrompt="1"/>
          </p:nvPr>
        </p:nvSpPr>
        <p:spPr>
          <a:xfrm>
            <a:off x="4461167" y="2447117"/>
            <a:ext cx="3267600" cy="6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 b="0"/>
            </a:lvl9pPr>
          </a:lstStyle>
          <a:p>
            <a:r>
              <a:t>xx%</a:t>
            </a:r>
          </a:p>
        </p:txBody>
      </p:sp>
      <p:sp>
        <p:nvSpPr>
          <p:cNvPr id="158" name="Google Shape;158;p14"/>
          <p:cNvSpPr txBox="1">
            <a:spLocks noGrp="1"/>
          </p:cNvSpPr>
          <p:nvPr>
            <p:ph type="title" idx="4" hasCustomPrompt="1"/>
          </p:nvPr>
        </p:nvSpPr>
        <p:spPr>
          <a:xfrm>
            <a:off x="7973533" y="2447117"/>
            <a:ext cx="3267600" cy="6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 b="0"/>
            </a:lvl9pPr>
          </a:lstStyle>
          <a:p>
            <a:r>
              <a:t>xx%</a:t>
            </a:r>
          </a:p>
        </p:txBody>
      </p:sp>
      <p:sp>
        <p:nvSpPr>
          <p:cNvPr id="159" name="Google Shape;159;p14"/>
          <p:cNvSpPr txBox="1">
            <a:spLocks noGrp="1"/>
          </p:cNvSpPr>
          <p:nvPr>
            <p:ph type="subTitle" idx="1"/>
          </p:nvPr>
        </p:nvSpPr>
        <p:spPr>
          <a:xfrm>
            <a:off x="1216400" y="3777833"/>
            <a:ext cx="2731200" cy="1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60" name="Google Shape;160;p14"/>
          <p:cNvSpPr txBox="1">
            <a:spLocks noGrp="1"/>
          </p:cNvSpPr>
          <p:nvPr>
            <p:ph type="subTitle" idx="5"/>
          </p:nvPr>
        </p:nvSpPr>
        <p:spPr>
          <a:xfrm>
            <a:off x="4730400" y="3777833"/>
            <a:ext cx="2731200" cy="1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61" name="Google Shape;161;p14"/>
          <p:cNvSpPr txBox="1">
            <a:spLocks noGrp="1"/>
          </p:cNvSpPr>
          <p:nvPr>
            <p:ph type="subTitle" idx="6"/>
          </p:nvPr>
        </p:nvSpPr>
        <p:spPr>
          <a:xfrm>
            <a:off x="8243800" y="3777833"/>
            <a:ext cx="2731200" cy="1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1936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5"/>
          <p:cNvGrpSpPr/>
          <p:nvPr/>
        </p:nvGrpSpPr>
        <p:grpSpPr>
          <a:xfrm>
            <a:off x="1957" y="212"/>
            <a:ext cx="12188089" cy="6857576"/>
            <a:chOff x="92" y="390"/>
            <a:chExt cx="9141067" cy="5143182"/>
          </a:xfrm>
        </p:grpSpPr>
        <p:sp>
          <p:nvSpPr>
            <p:cNvPr id="164" name="Google Shape;164;p15"/>
            <p:cNvSpPr/>
            <p:nvPr/>
          </p:nvSpPr>
          <p:spPr>
            <a:xfrm>
              <a:off x="2842" y="390"/>
              <a:ext cx="9138317" cy="5142716"/>
            </a:xfrm>
            <a:custGeom>
              <a:avLst/>
              <a:gdLst/>
              <a:ahLst/>
              <a:cxnLst/>
              <a:rect l="l" t="t" r="r" b="b"/>
              <a:pathLst>
                <a:path w="285751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5000">
                  <a:srgbClr val="E4F8F9"/>
                </a:gs>
                <a:gs pos="100000">
                  <a:srgbClr val="C7ED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5"/>
            <p:cNvSpPr/>
            <p:nvPr/>
          </p:nvSpPr>
          <p:spPr>
            <a:xfrm flipH="1">
              <a:off x="5534049" y="2349"/>
              <a:ext cx="3607101" cy="2152776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394150" y="409575"/>
              <a:ext cx="2521800" cy="25221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7252150" y="3228975"/>
              <a:ext cx="1493100" cy="14934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8" name="Google Shape;168;p15"/>
            <p:cNvGrpSpPr/>
            <p:nvPr/>
          </p:nvGrpSpPr>
          <p:grpSpPr>
            <a:xfrm rot="5400000" flipH="1">
              <a:off x="1182987" y="211204"/>
              <a:ext cx="3749473" cy="6115263"/>
              <a:chOff x="2597675" y="1705125"/>
              <a:chExt cx="359200" cy="571600"/>
            </a:xfrm>
          </p:grpSpPr>
          <p:sp>
            <p:nvSpPr>
              <p:cNvPr id="169" name="Google Shape;169;p15"/>
              <p:cNvSpPr/>
              <p:nvPr/>
            </p:nvSpPr>
            <p:spPr>
              <a:xfrm>
                <a:off x="2598025" y="1705125"/>
                <a:ext cx="358850" cy="571600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22864" extrusionOk="0">
                    <a:moveTo>
                      <a:pt x="7154" y="1"/>
                    </a:moveTo>
                    <a:cubicBezTo>
                      <a:pt x="4545" y="1"/>
                      <a:pt x="1938" y="984"/>
                      <a:pt x="1" y="2750"/>
                    </a:cubicBezTo>
                    <a:lnTo>
                      <a:pt x="1" y="22864"/>
                    </a:lnTo>
                    <a:lnTo>
                      <a:pt x="14131" y="22864"/>
                    </a:lnTo>
                    <a:cubicBezTo>
                      <a:pt x="13838" y="22055"/>
                      <a:pt x="13377" y="21301"/>
                      <a:pt x="12791" y="20674"/>
                    </a:cubicBezTo>
                    <a:cubicBezTo>
                      <a:pt x="11885" y="19739"/>
                      <a:pt x="10671" y="19084"/>
                      <a:pt x="10030" y="17954"/>
                    </a:cubicBezTo>
                    <a:cubicBezTo>
                      <a:pt x="9193" y="16517"/>
                      <a:pt x="9458" y="14662"/>
                      <a:pt x="10169" y="13155"/>
                    </a:cubicBezTo>
                    <a:cubicBezTo>
                      <a:pt x="10881" y="11649"/>
                      <a:pt x="11982" y="10366"/>
                      <a:pt x="12861" y="8957"/>
                    </a:cubicBezTo>
                    <a:cubicBezTo>
                      <a:pt x="13712" y="7520"/>
                      <a:pt x="14354" y="5832"/>
                      <a:pt x="13963" y="4214"/>
                    </a:cubicBezTo>
                    <a:cubicBezTo>
                      <a:pt x="13447" y="1955"/>
                      <a:pt x="11132" y="546"/>
                      <a:pt x="8844" y="141"/>
                    </a:cubicBezTo>
                    <a:cubicBezTo>
                      <a:pt x="8285" y="47"/>
                      <a:pt x="7720" y="1"/>
                      <a:pt x="7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57188" algn="bl" rotWithShape="0">
                  <a:srgbClr val="C7EDF0">
                    <a:alpha val="37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" name="Google Shape;170;p15"/>
              <p:cNvSpPr/>
              <p:nvPr/>
            </p:nvSpPr>
            <p:spPr>
              <a:xfrm>
                <a:off x="2597675" y="1883900"/>
                <a:ext cx="197050" cy="392825"/>
              </a:xfrm>
              <a:custGeom>
                <a:avLst/>
                <a:gdLst/>
                <a:ahLst/>
                <a:cxnLst/>
                <a:rect l="l" t="t" r="r" b="b"/>
                <a:pathLst>
                  <a:path w="7882" h="15713" extrusionOk="0">
                    <a:moveTo>
                      <a:pt x="3114" y="0"/>
                    </a:moveTo>
                    <a:cubicBezTo>
                      <a:pt x="2037" y="0"/>
                      <a:pt x="957" y="254"/>
                      <a:pt x="1" y="732"/>
                    </a:cubicBezTo>
                    <a:lnTo>
                      <a:pt x="1" y="15713"/>
                    </a:lnTo>
                    <a:lnTo>
                      <a:pt x="7882" y="15713"/>
                    </a:lnTo>
                    <a:cubicBezTo>
                      <a:pt x="7756" y="14862"/>
                      <a:pt x="7393" y="14025"/>
                      <a:pt x="6780" y="13411"/>
                    </a:cubicBezTo>
                    <a:cubicBezTo>
                      <a:pt x="6194" y="12811"/>
                      <a:pt x="5413" y="12393"/>
                      <a:pt x="4994" y="11654"/>
                    </a:cubicBezTo>
                    <a:cubicBezTo>
                      <a:pt x="4450" y="10733"/>
                      <a:pt x="4618" y="9505"/>
                      <a:pt x="5078" y="8529"/>
                    </a:cubicBezTo>
                    <a:cubicBezTo>
                      <a:pt x="5552" y="7553"/>
                      <a:pt x="6264" y="6716"/>
                      <a:pt x="6822" y="5795"/>
                    </a:cubicBezTo>
                    <a:cubicBezTo>
                      <a:pt x="7379" y="4875"/>
                      <a:pt x="7798" y="3773"/>
                      <a:pt x="7547" y="2726"/>
                    </a:cubicBezTo>
                    <a:cubicBezTo>
                      <a:pt x="7198" y="1262"/>
                      <a:pt x="5706" y="341"/>
                      <a:pt x="4213" y="90"/>
                    </a:cubicBezTo>
                    <a:cubicBezTo>
                      <a:pt x="3851" y="30"/>
                      <a:pt x="3483" y="0"/>
                      <a:pt x="311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00038" algn="bl" rotWithShape="0">
                  <a:srgbClr val="C7EDF0">
                    <a:alpha val="4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" name="Google Shape;171;p15"/>
              <p:cNvSpPr/>
              <p:nvPr/>
            </p:nvSpPr>
            <p:spPr>
              <a:xfrm>
                <a:off x="2598025" y="2010625"/>
                <a:ext cx="90000" cy="26575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10630" extrusionOk="0">
                    <a:moveTo>
                      <a:pt x="1" y="1"/>
                    </a:moveTo>
                    <a:lnTo>
                      <a:pt x="1" y="10630"/>
                    </a:lnTo>
                    <a:lnTo>
                      <a:pt x="3599" y="10630"/>
                    </a:lnTo>
                    <a:cubicBezTo>
                      <a:pt x="2902" y="9946"/>
                      <a:pt x="2023" y="9318"/>
                      <a:pt x="1716" y="8412"/>
                    </a:cubicBezTo>
                    <a:cubicBezTo>
                      <a:pt x="1423" y="7575"/>
                      <a:pt x="1674" y="6640"/>
                      <a:pt x="2051" y="5817"/>
                    </a:cubicBezTo>
                    <a:cubicBezTo>
                      <a:pt x="2414" y="4994"/>
                      <a:pt x="2902" y="4227"/>
                      <a:pt x="3111" y="3362"/>
                    </a:cubicBezTo>
                    <a:cubicBezTo>
                      <a:pt x="3320" y="2484"/>
                      <a:pt x="3181" y="1465"/>
                      <a:pt x="2470" y="894"/>
                    </a:cubicBezTo>
                    <a:cubicBezTo>
                      <a:pt x="1772" y="363"/>
                      <a:pt x="740" y="405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72" name="Google Shape;172;p15"/>
          <p:cNvSpPr/>
          <p:nvPr/>
        </p:nvSpPr>
        <p:spPr>
          <a:xfrm>
            <a:off x="0" y="1382900"/>
            <a:ext cx="12192000" cy="4092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763" algn="bl" rotWithShape="0">
              <a:schemeClr val="accent3">
                <a:alpha val="3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5"/>
          <p:cNvSpPr txBox="1">
            <a:spLocks noGrp="1"/>
          </p:cNvSpPr>
          <p:nvPr>
            <p:ph type="title"/>
          </p:nvPr>
        </p:nvSpPr>
        <p:spPr>
          <a:xfrm>
            <a:off x="7047200" y="2277633"/>
            <a:ext cx="4194000" cy="76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174" name="Google Shape;174;p15"/>
          <p:cNvSpPr txBox="1">
            <a:spLocks noGrp="1"/>
          </p:cNvSpPr>
          <p:nvPr>
            <p:ph type="subTitle" idx="1"/>
          </p:nvPr>
        </p:nvSpPr>
        <p:spPr>
          <a:xfrm>
            <a:off x="7047200" y="3105933"/>
            <a:ext cx="4194000" cy="16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62624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6"/>
          <p:cNvGrpSpPr/>
          <p:nvPr/>
        </p:nvGrpSpPr>
        <p:grpSpPr>
          <a:xfrm>
            <a:off x="1870" y="-2"/>
            <a:ext cx="12188260" cy="6858003"/>
            <a:chOff x="2842" y="390"/>
            <a:chExt cx="9141195" cy="5143502"/>
          </a:xfrm>
        </p:grpSpPr>
        <p:sp>
          <p:nvSpPr>
            <p:cNvPr id="177" name="Google Shape;177;p16"/>
            <p:cNvSpPr/>
            <p:nvPr/>
          </p:nvSpPr>
          <p:spPr>
            <a:xfrm>
              <a:off x="2842" y="390"/>
              <a:ext cx="9138317" cy="5142716"/>
            </a:xfrm>
            <a:custGeom>
              <a:avLst/>
              <a:gdLst/>
              <a:ahLst/>
              <a:cxnLst/>
              <a:rect l="l" t="t" r="r" b="b"/>
              <a:pathLst>
                <a:path w="285751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5000">
                  <a:srgbClr val="E4F8F9"/>
                </a:gs>
                <a:gs pos="100000">
                  <a:srgbClr val="C7ED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4072629" y="400"/>
              <a:ext cx="5065578" cy="5143492"/>
            </a:xfrm>
            <a:custGeom>
              <a:avLst/>
              <a:gdLst/>
              <a:ahLst/>
              <a:cxnLst/>
              <a:rect l="l" t="t" r="r" b="b"/>
              <a:pathLst>
                <a:path w="22235" h="22577" extrusionOk="0">
                  <a:moveTo>
                    <a:pt x="3376" y="0"/>
                  </a:moveTo>
                  <a:cubicBezTo>
                    <a:pt x="3976" y="503"/>
                    <a:pt x="4590" y="1074"/>
                    <a:pt x="4813" y="1828"/>
                  </a:cubicBezTo>
                  <a:cubicBezTo>
                    <a:pt x="5287" y="3376"/>
                    <a:pt x="4004" y="4869"/>
                    <a:pt x="2958" y="6096"/>
                  </a:cubicBezTo>
                  <a:cubicBezTo>
                    <a:pt x="1340" y="8007"/>
                    <a:pt x="1" y="10546"/>
                    <a:pt x="768" y="12917"/>
                  </a:cubicBezTo>
                  <a:cubicBezTo>
                    <a:pt x="1061" y="13824"/>
                    <a:pt x="1633" y="14605"/>
                    <a:pt x="2330" y="15260"/>
                  </a:cubicBezTo>
                  <a:cubicBezTo>
                    <a:pt x="3614" y="16453"/>
                    <a:pt x="5360" y="17207"/>
                    <a:pt x="7085" y="17207"/>
                  </a:cubicBezTo>
                  <a:cubicBezTo>
                    <a:pt x="7739" y="17207"/>
                    <a:pt x="8390" y="17098"/>
                    <a:pt x="9012" y="16864"/>
                  </a:cubicBezTo>
                  <a:cubicBezTo>
                    <a:pt x="10281" y="16376"/>
                    <a:pt x="11355" y="15428"/>
                    <a:pt x="12554" y="14800"/>
                  </a:cubicBezTo>
                  <a:cubicBezTo>
                    <a:pt x="13205" y="14463"/>
                    <a:pt x="13969" y="14239"/>
                    <a:pt x="14698" y="14239"/>
                  </a:cubicBezTo>
                  <a:cubicBezTo>
                    <a:pt x="15328" y="14239"/>
                    <a:pt x="15933" y="14406"/>
                    <a:pt x="16418" y="14814"/>
                  </a:cubicBezTo>
                  <a:cubicBezTo>
                    <a:pt x="17994" y="16139"/>
                    <a:pt x="17158" y="18775"/>
                    <a:pt x="18022" y="20644"/>
                  </a:cubicBezTo>
                  <a:cubicBezTo>
                    <a:pt x="18639" y="21912"/>
                    <a:pt x="20050" y="22576"/>
                    <a:pt x="21479" y="22576"/>
                  </a:cubicBezTo>
                  <a:cubicBezTo>
                    <a:pt x="21732" y="22576"/>
                    <a:pt x="21985" y="22555"/>
                    <a:pt x="22235" y="22514"/>
                  </a:cubicBezTo>
                  <a:lnTo>
                    <a:pt x="22235" y="11731"/>
                  </a:lnTo>
                  <a:cubicBezTo>
                    <a:pt x="21968" y="11816"/>
                    <a:pt x="21686" y="11853"/>
                    <a:pt x="21405" y="11853"/>
                  </a:cubicBezTo>
                  <a:cubicBezTo>
                    <a:pt x="21319" y="11853"/>
                    <a:pt x="21232" y="11849"/>
                    <a:pt x="21147" y="11843"/>
                  </a:cubicBezTo>
                  <a:cubicBezTo>
                    <a:pt x="19403" y="11703"/>
                    <a:pt x="17855" y="10322"/>
                    <a:pt x="17436" y="8607"/>
                  </a:cubicBezTo>
                  <a:cubicBezTo>
                    <a:pt x="17255" y="7909"/>
                    <a:pt x="17255" y="7184"/>
                    <a:pt x="17074" y="6487"/>
                  </a:cubicBezTo>
                  <a:cubicBezTo>
                    <a:pt x="16879" y="5789"/>
                    <a:pt x="16460" y="5092"/>
                    <a:pt x="15763" y="4869"/>
                  </a:cubicBezTo>
                  <a:cubicBezTo>
                    <a:pt x="15584" y="4809"/>
                    <a:pt x="15400" y="4788"/>
                    <a:pt x="15213" y="4788"/>
                  </a:cubicBezTo>
                  <a:cubicBezTo>
                    <a:pt x="14833" y="4788"/>
                    <a:pt x="14440" y="4873"/>
                    <a:pt x="14047" y="4882"/>
                  </a:cubicBezTo>
                  <a:cubicBezTo>
                    <a:pt x="14004" y="4884"/>
                    <a:pt x="13962" y="4885"/>
                    <a:pt x="13919" y="4885"/>
                  </a:cubicBezTo>
                  <a:cubicBezTo>
                    <a:pt x="11743" y="4885"/>
                    <a:pt x="9903" y="2456"/>
                    <a:pt x="10546" y="363"/>
                  </a:cubicBezTo>
                  <a:cubicBezTo>
                    <a:pt x="10588" y="238"/>
                    <a:pt x="10630" y="126"/>
                    <a:pt x="10685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5612325" y="6250"/>
              <a:ext cx="3531694" cy="4203004"/>
            </a:xfrm>
            <a:custGeom>
              <a:avLst/>
              <a:gdLst/>
              <a:ahLst/>
              <a:cxnLst/>
              <a:rect l="l" t="t" r="r" b="b"/>
              <a:pathLst>
                <a:path w="16823" h="20087" extrusionOk="0">
                  <a:moveTo>
                    <a:pt x="1" y="0"/>
                  </a:moveTo>
                  <a:cubicBezTo>
                    <a:pt x="1" y="0"/>
                    <a:pt x="2428" y="1088"/>
                    <a:pt x="2009" y="4185"/>
                  </a:cubicBezTo>
                  <a:cubicBezTo>
                    <a:pt x="1591" y="7295"/>
                    <a:pt x="1619" y="9165"/>
                    <a:pt x="5022" y="9820"/>
                  </a:cubicBezTo>
                  <a:cubicBezTo>
                    <a:pt x="8426" y="10490"/>
                    <a:pt x="9054" y="12819"/>
                    <a:pt x="8984" y="14061"/>
                  </a:cubicBezTo>
                  <a:cubicBezTo>
                    <a:pt x="8914" y="15297"/>
                    <a:pt x="9619" y="20087"/>
                    <a:pt x="16730" y="20087"/>
                  </a:cubicBezTo>
                  <a:cubicBezTo>
                    <a:pt x="16761" y="20087"/>
                    <a:pt x="16792" y="20087"/>
                    <a:pt x="16823" y="20086"/>
                  </a:cubicBezTo>
                  <a:lnTo>
                    <a:pt x="16823" y="6389"/>
                  </a:lnTo>
                  <a:lnTo>
                    <a:pt x="10644" y="1423"/>
                  </a:lnTo>
                  <a:lnTo>
                    <a:pt x="6626" y="28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71475" algn="bl" rotWithShape="0">
                <a:srgbClr val="C7EDF0">
                  <a:alpha val="4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6838948" y="3325"/>
              <a:ext cx="2305089" cy="2210890"/>
            </a:xfrm>
            <a:custGeom>
              <a:avLst/>
              <a:gdLst/>
              <a:ahLst/>
              <a:cxnLst/>
              <a:rect l="l" t="t" r="r" b="b"/>
              <a:pathLst>
                <a:path w="12345" h="11854" extrusionOk="0">
                  <a:moveTo>
                    <a:pt x="781" y="0"/>
                  </a:moveTo>
                  <a:cubicBezTo>
                    <a:pt x="726" y="126"/>
                    <a:pt x="698" y="238"/>
                    <a:pt x="642" y="363"/>
                  </a:cubicBezTo>
                  <a:cubicBezTo>
                    <a:pt x="0" y="2451"/>
                    <a:pt x="1829" y="4886"/>
                    <a:pt x="3998" y="4886"/>
                  </a:cubicBezTo>
                  <a:cubicBezTo>
                    <a:pt x="4046" y="4886"/>
                    <a:pt x="4095" y="4885"/>
                    <a:pt x="4143" y="4882"/>
                  </a:cubicBezTo>
                  <a:cubicBezTo>
                    <a:pt x="4519" y="4864"/>
                    <a:pt x="4908" y="4785"/>
                    <a:pt x="5285" y="4785"/>
                  </a:cubicBezTo>
                  <a:cubicBezTo>
                    <a:pt x="5480" y="4785"/>
                    <a:pt x="5673" y="4806"/>
                    <a:pt x="5859" y="4868"/>
                  </a:cubicBezTo>
                  <a:cubicBezTo>
                    <a:pt x="6556" y="5078"/>
                    <a:pt x="6975" y="5789"/>
                    <a:pt x="7156" y="6487"/>
                  </a:cubicBezTo>
                  <a:cubicBezTo>
                    <a:pt x="7351" y="7184"/>
                    <a:pt x="7351" y="7923"/>
                    <a:pt x="7532" y="8621"/>
                  </a:cubicBezTo>
                  <a:cubicBezTo>
                    <a:pt x="7965" y="10308"/>
                    <a:pt x="9513" y="11703"/>
                    <a:pt x="11257" y="11843"/>
                  </a:cubicBezTo>
                  <a:cubicBezTo>
                    <a:pt x="11350" y="11850"/>
                    <a:pt x="11443" y="11853"/>
                    <a:pt x="11535" y="11853"/>
                  </a:cubicBezTo>
                  <a:cubicBezTo>
                    <a:pt x="11800" y="11853"/>
                    <a:pt x="12058" y="11825"/>
                    <a:pt x="12317" y="11773"/>
                  </a:cubicBezTo>
                  <a:lnTo>
                    <a:pt x="12317" y="1116"/>
                  </a:lnTo>
                  <a:cubicBezTo>
                    <a:pt x="12345" y="489"/>
                    <a:pt x="11857" y="0"/>
                    <a:pt x="11243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6"/>
            <p:cNvSpPr/>
            <p:nvPr/>
          </p:nvSpPr>
          <p:spPr>
            <a:xfrm rot="10800000" flipH="1">
              <a:off x="2850" y="1504981"/>
              <a:ext cx="5964978" cy="3638119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452475" y="539396"/>
              <a:ext cx="1648500" cy="16485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3" name="Google Shape;183;p16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85872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17"/>
          <p:cNvGrpSpPr/>
          <p:nvPr/>
        </p:nvGrpSpPr>
        <p:grpSpPr>
          <a:xfrm>
            <a:off x="3790" y="342"/>
            <a:ext cx="12184423" cy="6857316"/>
            <a:chOff x="2842" y="390"/>
            <a:chExt cx="9138317" cy="5142987"/>
          </a:xfrm>
        </p:grpSpPr>
        <p:sp>
          <p:nvSpPr>
            <p:cNvPr id="186" name="Google Shape;186;p17"/>
            <p:cNvSpPr/>
            <p:nvPr/>
          </p:nvSpPr>
          <p:spPr>
            <a:xfrm>
              <a:off x="2842" y="390"/>
              <a:ext cx="9138317" cy="5142716"/>
            </a:xfrm>
            <a:custGeom>
              <a:avLst/>
              <a:gdLst/>
              <a:ahLst/>
              <a:cxnLst/>
              <a:rect l="l" t="t" r="r" b="b"/>
              <a:pathLst>
                <a:path w="285751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5000">
                  <a:srgbClr val="E4F8F9"/>
                </a:gs>
                <a:gs pos="100000">
                  <a:srgbClr val="C7ED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87" name="Google Shape;187;p17"/>
            <p:cNvGrpSpPr/>
            <p:nvPr/>
          </p:nvGrpSpPr>
          <p:grpSpPr>
            <a:xfrm rot="-5400000">
              <a:off x="4211660" y="213893"/>
              <a:ext cx="3749366" cy="6109604"/>
              <a:chOff x="2597675" y="1705125"/>
              <a:chExt cx="359200" cy="571600"/>
            </a:xfrm>
          </p:grpSpPr>
          <p:sp>
            <p:nvSpPr>
              <p:cNvPr id="188" name="Google Shape;188;p17"/>
              <p:cNvSpPr/>
              <p:nvPr/>
            </p:nvSpPr>
            <p:spPr>
              <a:xfrm>
                <a:off x="2598025" y="1705125"/>
                <a:ext cx="358850" cy="571600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22864" extrusionOk="0">
                    <a:moveTo>
                      <a:pt x="7154" y="1"/>
                    </a:moveTo>
                    <a:cubicBezTo>
                      <a:pt x="4545" y="1"/>
                      <a:pt x="1938" y="984"/>
                      <a:pt x="1" y="2750"/>
                    </a:cubicBezTo>
                    <a:lnTo>
                      <a:pt x="1" y="22864"/>
                    </a:lnTo>
                    <a:lnTo>
                      <a:pt x="14131" y="22864"/>
                    </a:lnTo>
                    <a:cubicBezTo>
                      <a:pt x="13838" y="22055"/>
                      <a:pt x="13377" y="21301"/>
                      <a:pt x="12791" y="20674"/>
                    </a:cubicBezTo>
                    <a:cubicBezTo>
                      <a:pt x="11885" y="19739"/>
                      <a:pt x="10671" y="19084"/>
                      <a:pt x="10030" y="17954"/>
                    </a:cubicBezTo>
                    <a:cubicBezTo>
                      <a:pt x="9193" y="16517"/>
                      <a:pt x="9458" y="14662"/>
                      <a:pt x="10169" y="13155"/>
                    </a:cubicBezTo>
                    <a:cubicBezTo>
                      <a:pt x="10881" y="11649"/>
                      <a:pt x="11982" y="10366"/>
                      <a:pt x="12861" y="8957"/>
                    </a:cubicBezTo>
                    <a:cubicBezTo>
                      <a:pt x="13712" y="7520"/>
                      <a:pt x="14354" y="5832"/>
                      <a:pt x="13963" y="4214"/>
                    </a:cubicBezTo>
                    <a:cubicBezTo>
                      <a:pt x="13447" y="1955"/>
                      <a:pt x="11132" y="546"/>
                      <a:pt x="8844" y="141"/>
                    </a:cubicBezTo>
                    <a:cubicBezTo>
                      <a:pt x="8285" y="47"/>
                      <a:pt x="7720" y="1"/>
                      <a:pt x="7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57188" algn="bl" rotWithShape="0">
                  <a:srgbClr val="C7EDF0">
                    <a:alpha val="37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17"/>
              <p:cNvSpPr/>
              <p:nvPr/>
            </p:nvSpPr>
            <p:spPr>
              <a:xfrm>
                <a:off x="2597675" y="1883900"/>
                <a:ext cx="197050" cy="392825"/>
              </a:xfrm>
              <a:custGeom>
                <a:avLst/>
                <a:gdLst/>
                <a:ahLst/>
                <a:cxnLst/>
                <a:rect l="l" t="t" r="r" b="b"/>
                <a:pathLst>
                  <a:path w="7882" h="15713" extrusionOk="0">
                    <a:moveTo>
                      <a:pt x="3114" y="0"/>
                    </a:moveTo>
                    <a:cubicBezTo>
                      <a:pt x="2037" y="0"/>
                      <a:pt x="957" y="254"/>
                      <a:pt x="1" y="732"/>
                    </a:cubicBezTo>
                    <a:lnTo>
                      <a:pt x="1" y="15713"/>
                    </a:lnTo>
                    <a:lnTo>
                      <a:pt x="7882" y="15713"/>
                    </a:lnTo>
                    <a:cubicBezTo>
                      <a:pt x="7756" y="14862"/>
                      <a:pt x="7393" y="14025"/>
                      <a:pt x="6780" y="13411"/>
                    </a:cubicBezTo>
                    <a:cubicBezTo>
                      <a:pt x="6194" y="12811"/>
                      <a:pt x="5413" y="12393"/>
                      <a:pt x="4994" y="11654"/>
                    </a:cubicBezTo>
                    <a:cubicBezTo>
                      <a:pt x="4450" y="10733"/>
                      <a:pt x="4618" y="9505"/>
                      <a:pt x="5078" y="8529"/>
                    </a:cubicBezTo>
                    <a:cubicBezTo>
                      <a:pt x="5552" y="7553"/>
                      <a:pt x="6264" y="6716"/>
                      <a:pt x="6822" y="5795"/>
                    </a:cubicBezTo>
                    <a:cubicBezTo>
                      <a:pt x="7379" y="4875"/>
                      <a:pt x="7798" y="3773"/>
                      <a:pt x="7547" y="2726"/>
                    </a:cubicBezTo>
                    <a:cubicBezTo>
                      <a:pt x="7198" y="1262"/>
                      <a:pt x="5706" y="341"/>
                      <a:pt x="4213" y="90"/>
                    </a:cubicBezTo>
                    <a:cubicBezTo>
                      <a:pt x="3851" y="30"/>
                      <a:pt x="3483" y="0"/>
                      <a:pt x="311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00038" algn="bl" rotWithShape="0">
                  <a:srgbClr val="C7EDF0">
                    <a:alpha val="4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17"/>
              <p:cNvSpPr/>
              <p:nvPr/>
            </p:nvSpPr>
            <p:spPr>
              <a:xfrm>
                <a:off x="2598025" y="2010625"/>
                <a:ext cx="90000" cy="26575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10630" extrusionOk="0">
                    <a:moveTo>
                      <a:pt x="1" y="1"/>
                    </a:moveTo>
                    <a:lnTo>
                      <a:pt x="1" y="10630"/>
                    </a:lnTo>
                    <a:lnTo>
                      <a:pt x="3599" y="10630"/>
                    </a:lnTo>
                    <a:cubicBezTo>
                      <a:pt x="2902" y="9946"/>
                      <a:pt x="2023" y="9318"/>
                      <a:pt x="1716" y="8412"/>
                    </a:cubicBezTo>
                    <a:cubicBezTo>
                      <a:pt x="1423" y="7575"/>
                      <a:pt x="1674" y="6640"/>
                      <a:pt x="2051" y="5817"/>
                    </a:cubicBezTo>
                    <a:cubicBezTo>
                      <a:pt x="2414" y="4994"/>
                      <a:pt x="2902" y="4227"/>
                      <a:pt x="3111" y="3362"/>
                    </a:cubicBezTo>
                    <a:cubicBezTo>
                      <a:pt x="3320" y="2484"/>
                      <a:pt x="3181" y="1465"/>
                      <a:pt x="2470" y="894"/>
                    </a:cubicBezTo>
                    <a:cubicBezTo>
                      <a:pt x="1772" y="363"/>
                      <a:pt x="740" y="405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1" name="Google Shape;191;p17"/>
            <p:cNvSpPr/>
            <p:nvPr/>
          </p:nvSpPr>
          <p:spPr>
            <a:xfrm>
              <a:off x="5068" y="1509"/>
              <a:ext cx="3214386" cy="2305869"/>
            </a:xfrm>
            <a:custGeom>
              <a:avLst/>
              <a:gdLst/>
              <a:ahLst/>
              <a:cxnLst/>
              <a:rect l="l" t="t" r="r" b="b"/>
              <a:pathLst>
                <a:path w="40578" h="29109" extrusionOk="0">
                  <a:moveTo>
                    <a:pt x="1" y="0"/>
                  </a:moveTo>
                  <a:lnTo>
                    <a:pt x="1" y="19947"/>
                  </a:lnTo>
                  <a:cubicBezTo>
                    <a:pt x="706" y="19708"/>
                    <a:pt x="1427" y="19554"/>
                    <a:pt x="2152" y="19554"/>
                  </a:cubicBezTo>
                  <a:cubicBezTo>
                    <a:pt x="2402" y="19554"/>
                    <a:pt x="2652" y="19573"/>
                    <a:pt x="2902" y="19612"/>
                  </a:cubicBezTo>
                  <a:cubicBezTo>
                    <a:pt x="4729" y="19877"/>
                    <a:pt x="6208" y="21202"/>
                    <a:pt x="7393" y="22625"/>
                  </a:cubicBezTo>
                  <a:cubicBezTo>
                    <a:pt x="8565" y="24062"/>
                    <a:pt x="9555" y="25652"/>
                    <a:pt x="10950" y="26851"/>
                  </a:cubicBezTo>
                  <a:cubicBezTo>
                    <a:pt x="12798" y="28416"/>
                    <a:pt x="15213" y="29108"/>
                    <a:pt x="17656" y="29108"/>
                  </a:cubicBezTo>
                  <a:cubicBezTo>
                    <a:pt x="18828" y="29108"/>
                    <a:pt x="20007" y="28949"/>
                    <a:pt x="21133" y="28651"/>
                  </a:cubicBezTo>
                  <a:cubicBezTo>
                    <a:pt x="23923" y="27897"/>
                    <a:pt x="26573" y="26293"/>
                    <a:pt x="28093" y="23838"/>
                  </a:cubicBezTo>
                  <a:cubicBezTo>
                    <a:pt x="29614" y="21370"/>
                    <a:pt x="29767" y="18022"/>
                    <a:pt x="28107" y="15679"/>
                  </a:cubicBezTo>
                  <a:cubicBezTo>
                    <a:pt x="27047" y="14172"/>
                    <a:pt x="25387" y="13196"/>
                    <a:pt x="24076" y="11884"/>
                  </a:cubicBezTo>
                  <a:cubicBezTo>
                    <a:pt x="22793" y="10587"/>
                    <a:pt x="21844" y="8537"/>
                    <a:pt x="22709" y="6919"/>
                  </a:cubicBezTo>
                  <a:cubicBezTo>
                    <a:pt x="23365" y="5663"/>
                    <a:pt x="24885" y="5092"/>
                    <a:pt x="26308" y="5078"/>
                  </a:cubicBezTo>
                  <a:cubicBezTo>
                    <a:pt x="27730" y="5078"/>
                    <a:pt x="29097" y="5524"/>
                    <a:pt x="30492" y="5845"/>
                  </a:cubicBezTo>
                  <a:cubicBezTo>
                    <a:pt x="31488" y="6073"/>
                    <a:pt x="32547" y="6212"/>
                    <a:pt x="33594" y="6212"/>
                  </a:cubicBezTo>
                  <a:cubicBezTo>
                    <a:pt x="35743" y="6212"/>
                    <a:pt x="37836" y="5626"/>
                    <a:pt x="39196" y="4031"/>
                  </a:cubicBezTo>
                  <a:cubicBezTo>
                    <a:pt x="40145" y="2916"/>
                    <a:pt x="40563" y="1465"/>
                    <a:pt x="40577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7"/>
            <p:cNvSpPr/>
            <p:nvPr/>
          </p:nvSpPr>
          <p:spPr>
            <a:xfrm>
              <a:off x="6910425" y="1158521"/>
              <a:ext cx="1648500" cy="16485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7"/>
            <p:cNvSpPr/>
            <p:nvPr/>
          </p:nvSpPr>
          <p:spPr>
            <a:xfrm>
              <a:off x="519150" y="2082453"/>
              <a:ext cx="2700300" cy="27003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7"/>
            <p:cNvSpPr/>
            <p:nvPr/>
          </p:nvSpPr>
          <p:spPr>
            <a:xfrm>
              <a:off x="6551125" y="900673"/>
              <a:ext cx="960000" cy="9600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5" name="Google Shape;195;p17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196" name="Google Shape;196;p17"/>
          <p:cNvSpPr txBox="1">
            <a:spLocks noGrp="1"/>
          </p:cNvSpPr>
          <p:nvPr>
            <p:ph type="subTitle" idx="1"/>
          </p:nvPr>
        </p:nvSpPr>
        <p:spPr>
          <a:xfrm>
            <a:off x="1878667" y="2250017"/>
            <a:ext cx="3170000" cy="6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97" name="Google Shape;197;p17"/>
          <p:cNvSpPr txBox="1">
            <a:spLocks noGrp="1"/>
          </p:cNvSpPr>
          <p:nvPr>
            <p:ph type="subTitle" idx="2"/>
          </p:nvPr>
        </p:nvSpPr>
        <p:spPr>
          <a:xfrm>
            <a:off x="1878667" y="2754093"/>
            <a:ext cx="31700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98" name="Google Shape;198;p17"/>
          <p:cNvSpPr txBox="1">
            <a:spLocks noGrp="1"/>
          </p:cNvSpPr>
          <p:nvPr>
            <p:ph type="subTitle" idx="3"/>
          </p:nvPr>
        </p:nvSpPr>
        <p:spPr>
          <a:xfrm>
            <a:off x="1878667" y="4344100"/>
            <a:ext cx="3170000" cy="6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99" name="Google Shape;199;p17"/>
          <p:cNvSpPr txBox="1">
            <a:spLocks noGrp="1"/>
          </p:cNvSpPr>
          <p:nvPr>
            <p:ph type="subTitle" idx="4"/>
          </p:nvPr>
        </p:nvSpPr>
        <p:spPr>
          <a:xfrm>
            <a:off x="1878667" y="4838267"/>
            <a:ext cx="31700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00" name="Google Shape;200;p17"/>
          <p:cNvSpPr txBox="1">
            <a:spLocks noGrp="1"/>
          </p:cNvSpPr>
          <p:nvPr>
            <p:ph type="subTitle" idx="5"/>
          </p:nvPr>
        </p:nvSpPr>
        <p:spPr>
          <a:xfrm>
            <a:off x="7161600" y="2250017"/>
            <a:ext cx="3170000" cy="6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01" name="Google Shape;201;p17"/>
          <p:cNvSpPr txBox="1">
            <a:spLocks noGrp="1"/>
          </p:cNvSpPr>
          <p:nvPr>
            <p:ph type="subTitle" idx="6"/>
          </p:nvPr>
        </p:nvSpPr>
        <p:spPr>
          <a:xfrm>
            <a:off x="7161600" y="2754093"/>
            <a:ext cx="31700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02" name="Google Shape;202;p17"/>
          <p:cNvSpPr txBox="1">
            <a:spLocks noGrp="1"/>
          </p:cNvSpPr>
          <p:nvPr>
            <p:ph type="subTitle" idx="7"/>
          </p:nvPr>
        </p:nvSpPr>
        <p:spPr>
          <a:xfrm>
            <a:off x="7161600" y="4344100"/>
            <a:ext cx="3170000" cy="6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03" name="Google Shape;203;p17"/>
          <p:cNvSpPr txBox="1">
            <a:spLocks noGrp="1"/>
          </p:cNvSpPr>
          <p:nvPr>
            <p:ph type="subTitle" idx="8"/>
          </p:nvPr>
        </p:nvSpPr>
        <p:spPr>
          <a:xfrm>
            <a:off x="7161600" y="4838267"/>
            <a:ext cx="31700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47452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18"/>
          <p:cNvGrpSpPr/>
          <p:nvPr/>
        </p:nvGrpSpPr>
        <p:grpSpPr>
          <a:xfrm>
            <a:off x="991" y="-1761"/>
            <a:ext cx="12190019" cy="6861521"/>
            <a:chOff x="-8" y="379"/>
            <a:chExt cx="9142514" cy="5146141"/>
          </a:xfrm>
        </p:grpSpPr>
        <p:sp>
          <p:nvSpPr>
            <p:cNvPr id="206" name="Google Shape;206;p18"/>
            <p:cNvSpPr/>
            <p:nvPr/>
          </p:nvSpPr>
          <p:spPr>
            <a:xfrm>
              <a:off x="-8" y="2090"/>
              <a:ext cx="9138317" cy="5142716"/>
            </a:xfrm>
            <a:custGeom>
              <a:avLst/>
              <a:gdLst/>
              <a:ahLst/>
              <a:cxnLst/>
              <a:rect l="l" t="t" r="r" b="b"/>
              <a:pathLst>
                <a:path w="285751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5000">
                  <a:srgbClr val="E4F8F9"/>
                </a:gs>
                <a:gs pos="100000">
                  <a:srgbClr val="C7ED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8"/>
            <p:cNvSpPr/>
            <p:nvPr/>
          </p:nvSpPr>
          <p:spPr>
            <a:xfrm>
              <a:off x="-4" y="739369"/>
              <a:ext cx="7891673" cy="4407151"/>
            </a:xfrm>
            <a:custGeom>
              <a:avLst/>
              <a:gdLst/>
              <a:ahLst/>
              <a:cxnLst/>
              <a:rect l="l" t="t" r="r" b="b"/>
              <a:pathLst>
                <a:path w="246769" h="137745" extrusionOk="0">
                  <a:moveTo>
                    <a:pt x="0" y="1"/>
                  </a:moveTo>
                  <a:lnTo>
                    <a:pt x="0" y="137744"/>
                  </a:lnTo>
                  <a:lnTo>
                    <a:pt x="48863" y="137744"/>
                  </a:lnTo>
                  <a:cubicBezTo>
                    <a:pt x="52899" y="135018"/>
                    <a:pt x="56602" y="132124"/>
                    <a:pt x="59817" y="129338"/>
                  </a:cubicBezTo>
                  <a:cubicBezTo>
                    <a:pt x="73462" y="117515"/>
                    <a:pt x="86475" y="103109"/>
                    <a:pt x="104394" y="98013"/>
                  </a:cubicBezTo>
                  <a:cubicBezTo>
                    <a:pt x="108425" y="96865"/>
                    <a:pt x="112610" y="96320"/>
                    <a:pt x="116815" y="96320"/>
                  </a:cubicBezTo>
                  <a:cubicBezTo>
                    <a:pt x="130409" y="96320"/>
                    <a:pt x="144224" y="102019"/>
                    <a:pt x="153817" y="111503"/>
                  </a:cubicBezTo>
                  <a:cubicBezTo>
                    <a:pt x="160949" y="118563"/>
                    <a:pt x="165366" y="127909"/>
                    <a:pt x="168509" y="137744"/>
                  </a:cubicBezTo>
                  <a:lnTo>
                    <a:pt x="246769" y="137744"/>
                  </a:lnTo>
                  <a:cubicBezTo>
                    <a:pt x="237601" y="135446"/>
                    <a:pt x="228374" y="133315"/>
                    <a:pt x="219599" y="129350"/>
                  </a:cubicBezTo>
                  <a:cubicBezTo>
                    <a:pt x="203645" y="122183"/>
                    <a:pt x="195370" y="106490"/>
                    <a:pt x="185559" y="92905"/>
                  </a:cubicBezTo>
                  <a:cubicBezTo>
                    <a:pt x="174891" y="78130"/>
                    <a:pt x="161223" y="67747"/>
                    <a:pt x="144578" y="60330"/>
                  </a:cubicBezTo>
                  <a:cubicBezTo>
                    <a:pt x="123992" y="51126"/>
                    <a:pt x="102882" y="50507"/>
                    <a:pt x="80796" y="48638"/>
                  </a:cubicBezTo>
                  <a:cubicBezTo>
                    <a:pt x="58233" y="46733"/>
                    <a:pt x="35016" y="41316"/>
                    <a:pt x="17550" y="26040"/>
                  </a:cubicBezTo>
                  <a:cubicBezTo>
                    <a:pt x="9835" y="19277"/>
                    <a:pt x="3739" y="10026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3000">
                  <a:srgbClr val="E4F8F9"/>
                </a:gs>
                <a:gs pos="100000">
                  <a:srgbClr val="AAE3E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771525" algn="bl" rotWithShape="0">
                <a:srgbClr val="C7EDF0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8"/>
            <p:cNvSpPr/>
            <p:nvPr/>
          </p:nvSpPr>
          <p:spPr>
            <a:xfrm>
              <a:off x="2962339" y="379"/>
              <a:ext cx="6179815" cy="2015173"/>
            </a:xfrm>
            <a:custGeom>
              <a:avLst/>
              <a:gdLst/>
              <a:ahLst/>
              <a:cxnLst/>
              <a:rect l="l" t="t" r="r" b="b"/>
              <a:pathLst>
                <a:path w="193240" h="62984" extrusionOk="0">
                  <a:moveTo>
                    <a:pt x="11681" y="0"/>
                  </a:moveTo>
                  <a:cubicBezTo>
                    <a:pt x="9716" y="6537"/>
                    <a:pt x="6025" y="12430"/>
                    <a:pt x="4299" y="19121"/>
                  </a:cubicBezTo>
                  <a:cubicBezTo>
                    <a:pt x="1" y="35719"/>
                    <a:pt x="11574" y="53769"/>
                    <a:pt x="26992" y="60257"/>
                  </a:cubicBezTo>
                  <a:cubicBezTo>
                    <a:pt x="30979" y="61935"/>
                    <a:pt x="35144" y="62668"/>
                    <a:pt x="39367" y="62668"/>
                  </a:cubicBezTo>
                  <a:cubicBezTo>
                    <a:pt x="55764" y="62668"/>
                    <a:pt x="73049" y="51616"/>
                    <a:pt x="84297" y="41874"/>
                  </a:cubicBezTo>
                  <a:cubicBezTo>
                    <a:pt x="97525" y="30420"/>
                    <a:pt x="110157" y="16431"/>
                    <a:pt x="127564" y="11490"/>
                  </a:cubicBezTo>
                  <a:cubicBezTo>
                    <a:pt x="131476" y="10379"/>
                    <a:pt x="135536" y="9850"/>
                    <a:pt x="139617" y="9850"/>
                  </a:cubicBezTo>
                  <a:cubicBezTo>
                    <a:pt x="152811" y="9850"/>
                    <a:pt x="166220" y="15374"/>
                    <a:pt x="175523" y="24586"/>
                  </a:cubicBezTo>
                  <a:cubicBezTo>
                    <a:pt x="185524" y="34480"/>
                    <a:pt x="190024" y="49030"/>
                    <a:pt x="193239" y="62984"/>
                  </a:cubicBezTo>
                  <a:lnTo>
                    <a:pt x="193239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8999">
                  <a:srgbClr val="E4F8F9"/>
                </a:gs>
                <a:gs pos="70000">
                  <a:srgbClr val="E4F8F9"/>
                </a:gs>
                <a:gs pos="100000">
                  <a:srgbClr val="AAE3E8"/>
                </a:gs>
              </a:gsLst>
              <a:lin ang="0" scaled="0"/>
            </a:gradFill>
            <a:ln>
              <a:noFill/>
            </a:ln>
            <a:effectLst>
              <a:outerShdw blurRad="571500" dist="9525" dir="5400000" algn="bl" rotWithShape="0">
                <a:srgbClr val="C7EDF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8"/>
            <p:cNvSpPr/>
            <p:nvPr/>
          </p:nvSpPr>
          <p:spPr>
            <a:xfrm>
              <a:off x="6974038" y="1328652"/>
              <a:ext cx="2168468" cy="3595758"/>
            </a:xfrm>
            <a:custGeom>
              <a:avLst/>
              <a:gdLst/>
              <a:ahLst/>
              <a:cxnLst/>
              <a:rect l="l" t="t" r="r" b="b"/>
              <a:pathLst>
                <a:path w="67807" h="112385" extrusionOk="0">
                  <a:moveTo>
                    <a:pt x="29070" y="1"/>
                  </a:moveTo>
                  <a:cubicBezTo>
                    <a:pt x="26384" y="1"/>
                    <a:pt x="23570" y="742"/>
                    <a:pt x="20646" y="2443"/>
                  </a:cubicBezTo>
                  <a:cubicBezTo>
                    <a:pt x="11538" y="7753"/>
                    <a:pt x="4680" y="17480"/>
                    <a:pt x="3335" y="28053"/>
                  </a:cubicBezTo>
                  <a:cubicBezTo>
                    <a:pt x="1" y="54402"/>
                    <a:pt x="19420" y="69618"/>
                    <a:pt x="37029" y="85477"/>
                  </a:cubicBezTo>
                  <a:cubicBezTo>
                    <a:pt x="44923" y="92597"/>
                    <a:pt x="50793" y="102788"/>
                    <a:pt x="59746" y="108611"/>
                  </a:cubicBezTo>
                  <a:cubicBezTo>
                    <a:pt x="62187" y="110182"/>
                    <a:pt x="64902" y="111468"/>
                    <a:pt x="67795" y="112385"/>
                  </a:cubicBezTo>
                  <a:lnTo>
                    <a:pt x="67795" y="39959"/>
                  </a:lnTo>
                  <a:lnTo>
                    <a:pt x="67807" y="39959"/>
                  </a:lnTo>
                  <a:cubicBezTo>
                    <a:pt x="67402" y="39328"/>
                    <a:pt x="67021" y="38721"/>
                    <a:pt x="66628" y="38114"/>
                  </a:cubicBezTo>
                  <a:cubicBezTo>
                    <a:pt x="60294" y="28125"/>
                    <a:pt x="53234" y="18028"/>
                    <a:pt x="45399" y="9158"/>
                  </a:cubicBezTo>
                  <a:cubicBezTo>
                    <a:pt x="40796" y="3956"/>
                    <a:pt x="35276" y="1"/>
                    <a:pt x="29070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4000">
                  <a:srgbClr val="E4F8F9"/>
                </a:gs>
                <a:gs pos="100000">
                  <a:srgbClr val="C7EDF0"/>
                </a:gs>
              </a:gsLst>
              <a:lin ang="2698631" scaled="0"/>
            </a:gradFill>
            <a:ln>
              <a:noFill/>
            </a:ln>
            <a:effectLst>
              <a:outerShdw blurRad="471488" algn="bl" rotWithShape="0">
                <a:srgbClr val="C7EDF0">
                  <a:alpha val="2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8"/>
            <p:cNvSpPr/>
            <p:nvPr/>
          </p:nvSpPr>
          <p:spPr>
            <a:xfrm>
              <a:off x="8867574" y="2713747"/>
              <a:ext cx="16022" cy="13982"/>
            </a:xfrm>
            <a:custGeom>
              <a:avLst/>
              <a:gdLst/>
              <a:ahLst/>
              <a:cxnLst/>
              <a:rect l="l" t="t" r="r" b="b"/>
              <a:pathLst>
                <a:path w="501" h="437" extrusionOk="0">
                  <a:moveTo>
                    <a:pt x="347" y="1"/>
                  </a:moveTo>
                  <a:cubicBezTo>
                    <a:pt x="279" y="1"/>
                    <a:pt x="150" y="29"/>
                    <a:pt x="1" y="38"/>
                  </a:cubicBezTo>
                  <a:cubicBezTo>
                    <a:pt x="96" y="240"/>
                    <a:pt x="132" y="371"/>
                    <a:pt x="215" y="431"/>
                  </a:cubicBezTo>
                  <a:cubicBezTo>
                    <a:pt x="223" y="435"/>
                    <a:pt x="233" y="436"/>
                    <a:pt x="244" y="436"/>
                  </a:cubicBezTo>
                  <a:cubicBezTo>
                    <a:pt x="304" y="436"/>
                    <a:pt x="411" y="391"/>
                    <a:pt x="501" y="371"/>
                  </a:cubicBezTo>
                  <a:cubicBezTo>
                    <a:pt x="477" y="252"/>
                    <a:pt x="477" y="121"/>
                    <a:pt x="394" y="14"/>
                  </a:cubicBezTo>
                  <a:cubicBezTo>
                    <a:pt x="387" y="5"/>
                    <a:pt x="37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>
              <a:off x="9113180" y="2750733"/>
              <a:ext cx="15254" cy="16413"/>
            </a:xfrm>
            <a:custGeom>
              <a:avLst/>
              <a:gdLst/>
              <a:ahLst/>
              <a:cxnLst/>
              <a:rect l="l" t="t" r="r" b="b"/>
              <a:pathLst>
                <a:path w="477" h="513" extrusionOk="0">
                  <a:moveTo>
                    <a:pt x="381" y="1"/>
                  </a:moveTo>
                  <a:cubicBezTo>
                    <a:pt x="262" y="25"/>
                    <a:pt x="131" y="25"/>
                    <a:pt x="24" y="108"/>
                  </a:cubicBezTo>
                  <a:cubicBezTo>
                    <a:pt x="0" y="132"/>
                    <a:pt x="36" y="299"/>
                    <a:pt x="60" y="513"/>
                  </a:cubicBezTo>
                  <a:cubicBezTo>
                    <a:pt x="250" y="418"/>
                    <a:pt x="381" y="370"/>
                    <a:pt x="441" y="287"/>
                  </a:cubicBezTo>
                  <a:cubicBezTo>
                    <a:pt x="476" y="239"/>
                    <a:pt x="417" y="108"/>
                    <a:pt x="3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8"/>
            <p:cNvSpPr/>
            <p:nvPr/>
          </p:nvSpPr>
          <p:spPr>
            <a:xfrm>
              <a:off x="239900" y="251050"/>
              <a:ext cx="2516100" cy="25161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8"/>
            <p:cNvSpPr/>
            <p:nvPr/>
          </p:nvSpPr>
          <p:spPr>
            <a:xfrm>
              <a:off x="6775500" y="2542300"/>
              <a:ext cx="1655400" cy="16554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4" name="Google Shape;214;p18"/>
          <p:cNvSpPr/>
          <p:nvPr/>
        </p:nvSpPr>
        <p:spPr>
          <a:xfrm>
            <a:off x="6107400" y="-10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57200" algn="bl" rotWithShape="0">
              <a:schemeClr val="accent3">
                <a:alpha val="3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8"/>
          <p:cNvSpPr txBox="1">
            <a:spLocks noGrp="1"/>
          </p:cNvSpPr>
          <p:nvPr>
            <p:ph type="title"/>
          </p:nvPr>
        </p:nvSpPr>
        <p:spPr>
          <a:xfrm>
            <a:off x="950800" y="4076951"/>
            <a:ext cx="3633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16" name="Google Shape;216;p18"/>
          <p:cNvSpPr txBox="1">
            <a:spLocks noGrp="1"/>
          </p:cNvSpPr>
          <p:nvPr>
            <p:ph type="subTitle" idx="1"/>
          </p:nvPr>
        </p:nvSpPr>
        <p:spPr>
          <a:xfrm>
            <a:off x="7071600" y="1285667"/>
            <a:ext cx="4169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17" name="Google Shape;217;p18"/>
          <p:cNvSpPr txBox="1">
            <a:spLocks noGrp="1"/>
          </p:cNvSpPr>
          <p:nvPr>
            <p:ph type="subTitle" idx="2"/>
          </p:nvPr>
        </p:nvSpPr>
        <p:spPr>
          <a:xfrm>
            <a:off x="7071600" y="3218933"/>
            <a:ext cx="4169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18" name="Google Shape;218;p18"/>
          <p:cNvSpPr txBox="1">
            <a:spLocks noGrp="1"/>
          </p:cNvSpPr>
          <p:nvPr>
            <p:ph type="subTitle" idx="3"/>
          </p:nvPr>
        </p:nvSpPr>
        <p:spPr>
          <a:xfrm>
            <a:off x="7071600" y="5173600"/>
            <a:ext cx="4169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19" name="Google Shape;219;p18"/>
          <p:cNvSpPr txBox="1">
            <a:spLocks noGrp="1"/>
          </p:cNvSpPr>
          <p:nvPr>
            <p:ph type="title" idx="4" hasCustomPrompt="1"/>
          </p:nvPr>
        </p:nvSpPr>
        <p:spPr>
          <a:xfrm>
            <a:off x="5626533" y="1192617"/>
            <a:ext cx="938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0" name="Google Shape;220;p18"/>
          <p:cNvSpPr txBox="1">
            <a:spLocks noGrp="1"/>
          </p:cNvSpPr>
          <p:nvPr>
            <p:ph type="title" idx="5" hasCustomPrompt="1"/>
          </p:nvPr>
        </p:nvSpPr>
        <p:spPr>
          <a:xfrm>
            <a:off x="5626533" y="3160800"/>
            <a:ext cx="938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1" name="Google Shape;221;p18"/>
          <p:cNvSpPr txBox="1">
            <a:spLocks noGrp="1"/>
          </p:cNvSpPr>
          <p:nvPr>
            <p:ph type="title" idx="6" hasCustomPrompt="1"/>
          </p:nvPr>
        </p:nvSpPr>
        <p:spPr>
          <a:xfrm>
            <a:off x="5626533" y="5041617"/>
            <a:ext cx="938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2" name="Google Shape;222;p18"/>
          <p:cNvSpPr txBox="1">
            <a:spLocks noGrp="1"/>
          </p:cNvSpPr>
          <p:nvPr>
            <p:ph type="subTitle" idx="7"/>
          </p:nvPr>
        </p:nvSpPr>
        <p:spPr>
          <a:xfrm>
            <a:off x="7071600" y="770000"/>
            <a:ext cx="4169600" cy="6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23" name="Google Shape;223;p18"/>
          <p:cNvSpPr txBox="1">
            <a:spLocks noGrp="1"/>
          </p:cNvSpPr>
          <p:nvPr>
            <p:ph type="subTitle" idx="8"/>
          </p:nvPr>
        </p:nvSpPr>
        <p:spPr>
          <a:xfrm>
            <a:off x="7071600" y="2715967"/>
            <a:ext cx="4169600" cy="6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24" name="Google Shape;224;p18"/>
          <p:cNvSpPr txBox="1">
            <a:spLocks noGrp="1"/>
          </p:cNvSpPr>
          <p:nvPr>
            <p:ph type="subTitle" idx="9"/>
          </p:nvPr>
        </p:nvSpPr>
        <p:spPr>
          <a:xfrm>
            <a:off x="7071600" y="4657933"/>
            <a:ext cx="4169600" cy="6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79445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19"/>
          <p:cNvGrpSpPr/>
          <p:nvPr/>
        </p:nvGrpSpPr>
        <p:grpSpPr>
          <a:xfrm>
            <a:off x="1957" y="212"/>
            <a:ext cx="12188089" cy="6857576"/>
            <a:chOff x="92" y="390"/>
            <a:chExt cx="9141067" cy="5143182"/>
          </a:xfrm>
        </p:grpSpPr>
        <p:sp>
          <p:nvSpPr>
            <p:cNvPr id="227" name="Google Shape;227;p19"/>
            <p:cNvSpPr/>
            <p:nvPr/>
          </p:nvSpPr>
          <p:spPr>
            <a:xfrm>
              <a:off x="2842" y="390"/>
              <a:ext cx="9138317" cy="5142716"/>
            </a:xfrm>
            <a:custGeom>
              <a:avLst/>
              <a:gdLst/>
              <a:ahLst/>
              <a:cxnLst/>
              <a:rect l="l" t="t" r="r" b="b"/>
              <a:pathLst>
                <a:path w="285751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5000">
                  <a:srgbClr val="E4F8F9"/>
                </a:gs>
                <a:gs pos="100000">
                  <a:srgbClr val="C7ED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9"/>
            <p:cNvSpPr/>
            <p:nvPr/>
          </p:nvSpPr>
          <p:spPr>
            <a:xfrm flipH="1">
              <a:off x="5534049" y="2349"/>
              <a:ext cx="3607101" cy="2152776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394150" y="409575"/>
              <a:ext cx="2521800" cy="25221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9"/>
            <p:cNvSpPr/>
            <p:nvPr/>
          </p:nvSpPr>
          <p:spPr>
            <a:xfrm>
              <a:off x="7252150" y="3228975"/>
              <a:ext cx="1493100" cy="14934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1" name="Google Shape;231;p19"/>
            <p:cNvGrpSpPr/>
            <p:nvPr/>
          </p:nvGrpSpPr>
          <p:grpSpPr>
            <a:xfrm rot="5400000" flipH="1">
              <a:off x="1182987" y="211204"/>
              <a:ext cx="3749473" cy="6115263"/>
              <a:chOff x="2597675" y="1705125"/>
              <a:chExt cx="359200" cy="571600"/>
            </a:xfrm>
          </p:grpSpPr>
          <p:sp>
            <p:nvSpPr>
              <p:cNvPr id="232" name="Google Shape;232;p19"/>
              <p:cNvSpPr/>
              <p:nvPr/>
            </p:nvSpPr>
            <p:spPr>
              <a:xfrm>
                <a:off x="2598025" y="1705125"/>
                <a:ext cx="358850" cy="571600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22864" extrusionOk="0">
                    <a:moveTo>
                      <a:pt x="7154" y="1"/>
                    </a:moveTo>
                    <a:cubicBezTo>
                      <a:pt x="4545" y="1"/>
                      <a:pt x="1938" y="984"/>
                      <a:pt x="1" y="2750"/>
                    </a:cubicBezTo>
                    <a:lnTo>
                      <a:pt x="1" y="22864"/>
                    </a:lnTo>
                    <a:lnTo>
                      <a:pt x="14131" y="22864"/>
                    </a:lnTo>
                    <a:cubicBezTo>
                      <a:pt x="13838" y="22055"/>
                      <a:pt x="13377" y="21301"/>
                      <a:pt x="12791" y="20674"/>
                    </a:cubicBezTo>
                    <a:cubicBezTo>
                      <a:pt x="11885" y="19739"/>
                      <a:pt x="10671" y="19084"/>
                      <a:pt x="10030" y="17954"/>
                    </a:cubicBezTo>
                    <a:cubicBezTo>
                      <a:pt x="9193" y="16517"/>
                      <a:pt x="9458" y="14662"/>
                      <a:pt x="10169" y="13155"/>
                    </a:cubicBezTo>
                    <a:cubicBezTo>
                      <a:pt x="10881" y="11649"/>
                      <a:pt x="11982" y="10366"/>
                      <a:pt x="12861" y="8957"/>
                    </a:cubicBezTo>
                    <a:cubicBezTo>
                      <a:pt x="13712" y="7520"/>
                      <a:pt x="14354" y="5832"/>
                      <a:pt x="13963" y="4214"/>
                    </a:cubicBezTo>
                    <a:cubicBezTo>
                      <a:pt x="13447" y="1955"/>
                      <a:pt x="11132" y="546"/>
                      <a:pt x="8844" y="141"/>
                    </a:cubicBezTo>
                    <a:cubicBezTo>
                      <a:pt x="8285" y="47"/>
                      <a:pt x="7720" y="1"/>
                      <a:pt x="7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57188" algn="bl" rotWithShape="0">
                  <a:srgbClr val="C7EDF0">
                    <a:alpha val="37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" name="Google Shape;233;p19"/>
              <p:cNvSpPr/>
              <p:nvPr/>
            </p:nvSpPr>
            <p:spPr>
              <a:xfrm>
                <a:off x="2597675" y="1883900"/>
                <a:ext cx="197050" cy="392825"/>
              </a:xfrm>
              <a:custGeom>
                <a:avLst/>
                <a:gdLst/>
                <a:ahLst/>
                <a:cxnLst/>
                <a:rect l="l" t="t" r="r" b="b"/>
                <a:pathLst>
                  <a:path w="7882" h="15713" extrusionOk="0">
                    <a:moveTo>
                      <a:pt x="3114" y="0"/>
                    </a:moveTo>
                    <a:cubicBezTo>
                      <a:pt x="2037" y="0"/>
                      <a:pt x="957" y="254"/>
                      <a:pt x="1" y="732"/>
                    </a:cubicBezTo>
                    <a:lnTo>
                      <a:pt x="1" y="15713"/>
                    </a:lnTo>
                    <a:lnTo>
                      <a:pt x="7882" y="15713"/>
                    </a:lnTo>
                    <a:cubicBezTo>
                      <a:pt x="7756" y="14862"/>
                      <a:pt x="7393" y="14025"/>
                      <a:pt x="6780" y="13411"/>
                    </a:cubicBezTo>
                    <a:cubicBezTo>
                      <a:pt x="6194" y="12811"/>
                      <a:pt x="5413" y="12393"/>
                      <a:pt x="4994" y="11654"/>
                    </a:cubicBezTo>
                    <a:cubicBezTo>
                      <a:pt x="4450" y="10733"/>
                      <a:pt x="4618" y="9505"/>
                      <a:pt x="5078" y="8529"/>
                    </a:cubicBezTo>
                    <a:cubicBezTo>
                      <a:pt x="5552" y="7553"/>
                      <a:pt x="6264" y="6716"/>
                      <a:pt x="6822" y="5795"/>
                    </a:cubicBezTo>
                    <a:cubicBezTo>
                      <a:pt x="7379" y="4875"/>
                      <a:pt x="7798" y="3773"/>
                      <a:pt x="7547" y="2726"/>
                    </a:cubicBezTo>
                    <a:cubicBezTo>
                      <a:pt x="7198" y="1262"/>
                      <a:pt x="5706" y="341"/>
                      <a:pt x="4213" y="90"/>
                    </a:cubicBezTo>
                    <a:cubicBezTo>
                      <a:pt x="3851" y="30"/>
                      <a:pt x="3483" y="0"/>
                      <a:pt x="311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00038" algn="bl" rotWithShape="0">
                  <a:srgbClr val="C7EDF0">
                    <a:alpha val="4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" name="Google Shape;234;p19"/>
              <p:cNvSpPr/>
              <p:nvPr/>
            </p:nvSpPr>
            <p:spPr>
              <a:xfrm>
                <a:off x="2598025" y="2010625"/>
                <a:ext cx="90000" cy="26575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10630" extrusionOk="0">
                    <a:moveTo>
                      <a:pt x="1" y="1"/>
                    </a:moveTo>
                    <a:lnTo>
                      <a:pt x="1" y="10630"/>
                    </a:lnTo>
                    <a:lnTo>
                      <a:pt x="3599" y="10630"/>
                    </a:lnTo>
                    <a:cubicBezTo>
                      <a:pt x="2902" y="9946"/>
                      <a:pt x="2023" y="9318"/>
                      <a:pt x="1716" y="8412"/>
                    </a:cubicBezTo>
                    <a:cubicBezTo>
                      <a:pt x="1423" y="7575"/>
                      <a:pt x="1674" y="6640"/>
                      <a:pt x="2051" y="5817"/>
                    </a:cubicBezTo>
                    <a:cubicBezTo>
                      <a:pt x="2414" y="4994"/>
                      <a:pt x="2902" y="4227"/>
                      <a:pt x="3111" y="3362"/>
                    </a:cubicBezTo>
                    <a:cubicBezTo>
                      <a:pt x="3320" y="2484"/>
                      <a:pt x="3181" y="1465"/>
                      <a:pt x="2470" y="894"/>
                    </a:cubicBezTo>
                    <a:cubicBezTo>
                      <a:pt x="1772" y="363"/>
                      <a:pt x="740" y="405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35" name="Google Shape;235;p19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36" name="Google Shape;236;p19"/>
          <p:cNvSpPr txBox="1">
            <a:spLocks noGrp="1"/>
          </p:cNvSpPr>
          <p:nvPr>
            <p:ph type="subTitle" idx="1"/>
          </p:nvPr>
        </p:nvSpPr>
        <p:spPr>
          <a:xfrm>
            <a:off x="947600" y="2354833"/>
            <a:ext cx="3096800" cy="6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37" name="Google Shape;237;p19"/>
          <p:cNvSpPr txBox="1">
            <a:spLocks noGrp="1"/>
          </p:cNvSpPr>
          <p:nvPr>
            <p:ph type="subTitle" idx="2"/>
          </p:nvPr>
        </p:nvSpPr>
        <p:spPr>
          <a:xfrm>
            <a:off x="947600" y="2887259"/>
            <a:ext cx="30968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38" name="Google Shape;238;p19"/>
          <p:cNvSpPr txBox="1">
            <a:spLocks noGrp="1"/>
          </p:cNvSpPr>
          <p:nvPr>
            <p:ph type="subTitle" idx="3"/>
          </p:nvPr>
        </p:nvSpPr>
        <p:spPr>
          <a:xfrm>
            <a:off x="4545963" y="2354833"/>
            <a:ext cx="3096800" cy="6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39" name="Google Shape;239;p19"/>
          <p:cNvSpPr txBox="1">
            <a:spLocks noGrp="1"/>
          </p:cNvSpPr>
          <p:nvPr>
            <p:ph type="subTitle" idx="4"/>
          </p:nvPr>
        </p:nvSpPr>
        <p:spPr>
          <a:xfrm>
            <a:off x="4545963" y="2887259"/>
            <a:ext cx="30968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40" name="Google Shape;240;p19"/>
          <p:cNvSpPr txBox="1">
            <a:spLocks noGrp="1"/>
          </p:cNvSpPr>
          <p:nvPr>
            <p:ph type="subTitle" idx="5"/>
          </p:nvPr>
        </p:nvSpPr>
        <p:spPr>
          <a:xfrm>
            <a:off x="8144325" y="2354833"/>
            <a:ext cx="3096800" cy="6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41" name="Google Shape;241;p19"/>
          <p:cNvSpPr txBox="1">
            <a:spLocks noGrp="1"/>
          </p:cNvSpPr>
          <p:nvPr>
            <p:ph type="subTitle" idx="6"/>
          </p:nvPr>
        </p:nvSpPr>
        <p:spPr>
          <a:xfrm>
            <a:off x="8144325" y="2887259"/>
            <a:ext cx="30968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42" name="Google Shape;242;p19"/>
          <p:cNvSpPr txBox="1">
            <a:spLocks noGrp="1"/>
          </p:cNvSpPr>
          <p:nvPr>
            <p:ph type="subTitle" idx="7"/>
          </p:nvPr>
        </p:nvSpPr>
        <p:spPr>
          <a:xfrm>
            <a:off x="947600" y="4763567"/>
            <a:ext cx="3096800" cy="6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43" name="Google Shape;243;p19"/>
          <p:cNvSpPr txBox="1">
            <a:spLocks noGrp="1"/>
          </p:cNvSpPr>
          <p:nvPr>
            <p:ph type="subTitle" idx="8"/>
          </p:nvPr>
        </p:nvSpPr>
        <p:spPr>
          <a:xfrm>
            <a:off x="947600" y="5295992"/>
            <a:ext cx="30968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44" name="Google Shape;244;p19"/>
          <p:cNvSpPr txBox="1">
            <a:spLocks noGrp="1"/>
          </p:cNvSpPr>
          <p:nvPr>
            <p:ph type="subTitle" idx="9"/>
          </p:nvPr>
        </p:nvSpPr>
        <p:spPr>
          <a:xfrm>
            <a:off x="4545963" y="4763567"/>
            <a:ext cx="3096800" cy="6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45" name="Google Shape;245;p19"/>
          <p:cNvSpPr txBox="1">
            <a:spLocks noGrp="1"/>
          </p:cNvSpPr>
          <p:nvPr>
            <p:ph type="subTitle" idx="13"/>
          </p:nvPr>
        </p:nvSpPr>
        <p:spPr>
          <a:xfrm>
            <a:off x="4545963" y="5295992"/>
            <a:ext cx="30968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46" name="Google Shape;246;p19"/>
          <p:cNvSpPr txBox="1">
            <a:spLocks noGrp="1"/>
          </p:cNvSpPr>
          <p:nvPr>
            <p:ph type="subTitle" idx="14"/>
          </p:nvPr>
        </p:nvSpPr>
        <p:spPr>
          <a:xfrm>
            <a:off x="8144325" y="4763567"/>
            <a:ext cx="3096800" cy="6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47" name="Google Shape;247;p19"/>
          <p:cNvSpPr txBox="1">
            <a:spLocks noGrp="1"/>
          </p:cNvSpPr>
          <p:nvPr>
            <p:ph type="subTitle" idx="15"/>
          </p:nvPr>
        </p:nvSpPr>
        <p:spPr>
          <a:xfrm>
            <a:off x="8144325" y="5295992"/>
            <a:ext cx="30968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73460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20"/>
          <p:cNvGrpSpPr/>
          <p:nvPr/>
        </p:nvGrpSpPr>
        <p:grpSpPr>
          <a:xfrm>
            <a:off x="1870" y="-2"/>
            <a:ext cx="12188260" cy="6858003"/>
            <a:chOff x="2842" y="390"/>
            <a:chExt cx="9141195" cy="5143502"/>
          </a:xfrm>
        </p:grpSpPr>
        <p:sp>
          <p:nvSpPr>
            <p:cNvPr id="250" name="Google Shape;250;p20"/>
            <p:cNvSpPr/>
            <p:nvPr/>
          </p:nvSpPr>
          <p:spPr>
            <a:xfrm>
              <a:off x="2842" y="390"/>
              <a:ext cx="9138317" cy="5142716"/>
            </a:xfrm>
            <a:custGeom>
              <a:avLst/>
              <a:gdLst/>
              <a:ahLst/>
              <a:cxnLst/>
              <a:rect l="l" t="t" r="r" b="b"/>
              <a:pathLst>
                <a:path w="285751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5000">
                  <a:srgbClr val="E4F8F9"/>
                </a:gs>
                <a:gs pos="100000">
                  <a:srgbClr val="C7ED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4072629" y="400"/>
              <a:ext cx="5065578" cy="5143492"/>
            </a:xfrm>
            <a:custGeom>
              <a:avLst/>
              <a:gdLst/>
              <a:ahLst/>
              <a:cxnLst/>
              <a:rect l="l" t="t" r="r" b="b"/>
              <a:pathLst>
                <a:path w="22235" h="22577" extrusionOk="0">
                  <a:moveTo>
                    <a:pt x="3376" y="0"/>
                  </a:moveTo>
                  <a:cubicBezTo>
                    <a:pt x="3976" y="503"/>
                    <a:pt x="4590" y="1074"/>
                    <a:pt x="4813" y="1828"/>
                  </a:cubicBezTo>
                  <a:cubicBezTo>
                    <a:pt x="5287" y="3376"/>
                    <a:pt x="4004" y="4869"/>
                    <a:pt x="2958" y="6096"/>
                  </a:cubicBezTo>
                  <a:cubicBezTo>
                    <a:pt x="1340" y="8007"/>
                    <a:pt x="1" y="10546"/>
                    <a:pt x="768" y="12917"/>
                  </a:cubicBezTo>
                  <a:cubicBezTo>
                    <a:pt x="1061" y="13824"/>
                    <a:pt x="1633" y="14605"/>
                    <a:pt x="2330" y="15260"/>
                  </a:cubicBezTo>
                  <a:cubicBezTo>
                    <a:pt x="3614" y="16453"/>
                    <a:pt x="5360" y="17207"/>
                    <a:pt x="7085" y="17207"/>
                  </a:cubicBezTo>
                  <a:cubicBezTo>
                    <a:pt x="7739" y="17207"/>
                    <a:pt x="8390" y="17098"/>
                    <a:pt x="9012" y="16864"/>
                  </a:cubicBezTo>
                  <a:cubicBezTo>
                    <a:pt x="10281" y="16376"/>
                    <a:pt x="11355" y="15428"/>
                    <a:pt x="12554" y="14800"/>
                  </a:cubicBezTo>
                  <a:cubicBezTo>
                    <a:pt x="13205" y="14463"/>
                    <a:pt x="13969" y="14239"/>
                    <a:pt x="14698" y="14239"/>
                  </a:cubicBezTo>
                  <a:cubicBezTo>
                    <a:pt x="15328" y="14239"/>
                    <a:pt x="15933" y="14406"/>
                    <a:pt x="16418" y="14814"/>
                  </a:cubicBezTo>
                  <a:cubicBezTo>
                    <a:pt x="17994" y="16139"/>
                    <a:pt x="17158" y="18775"/>
                    <a:pt x="18022" y="20644"/>
                  </a:cubicBezTo>
                  <a:cubicBezTo>
                    <a:pt x="18639" y="21912"/>
                    <a:pt x="20050" y="22576"/>
                    <a:pt x="21479" y="22576"/>
                  </a:cubicBezTo>
                  <a:cubicBezTo>
                    <a:pt x="21732" y="22576"/>
                    <a:pt x="21985" y="22555"/>
                    <a:pt x="22235" y="22514"/>
                  </a:cubicBezTo>
                  <a:lnTo>
                    <a:pt x="22235" y="11731"/>
                  </a:lnTo>
                  <a:cubicBezTo>
                    <a:pt x="21968" y="11816"/>
                    <a:pt x="21686" y="11853"/>
                    <a:pt x="21405" y="11853"/>
                  </a:cubicBezTo>
                  <a:cubicBezTo>
                    <a:pt x="21319" y="11853"/>
                    <a:pt x="21232" y="11849"/>
                    <a:pt x="21147" y="11843"/>
                  </a:cubicBezTo>
                  <a:cubicBezTo>
                    <a:pt x="19403" y="11703"/>
                    <a:pt x="17855" y="10322"/>
                    <a:pt x="17436" y="8607"/>
                  </a:cubicBezTo>
                  <a:cubicBezTo>
                    <a:pt x="17255" y="7909"/>
                    <a:pt x="17255" y="7184"/>
                    <a:pt x="17074" y="6487"/>
                  </a:cubicBezTo>
                  <a:cubicBezTo>
                    <a:pt x="16879" y="5789"/>
                    <a:pt x="16460" y="5092"/>
                    <a:pt x="15763" y="4869"/>
                  </a:cubicBezTo>
                  <a:cubicBezTo>
                    <a:pt x="15584" y="4809"/>
                    <a:pt x="15400" y="4788"/>
                    <a:pt x="15213" y="4788"/>
                  </a:cubicBezTo>
                  <a:cubicBezTo>
                    <a:pt x="14833" y="4788"/>
                    <a:pt x="14440" y="4873"/>
                    <a:pt x="14047" y="4882"/>
                  </a:cubicBezTo>
                  <a:cubicBezTo>
                    <a:pt x="14004" y="4884"/>
                    <a:pt x="13962" y="4885"/>
                    <a:pt x="13919" y="4885"/>
                  </a:cubicBezTo>
                  <a:cubicBezTo>
                    <a:pt x="11743" y="4885"/>
                    <a:pt x="9903" y="2456"/>
                    <a:pt x="10546" y="363"/>
                  </a:cubicBezTo>
                  <a:cubicBezTo>
                    <a:pt x="10588" y="238"/>
                    <a:pt x="10630" y="126"/>
                    <a:pt x="10685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20"/>
            <p:cNvSpPr/>
            <p:nvPr/>
          </p:nvSpPr>
          <p:spPr>
            <a:xfrm>
              <a:off x="5612325" y="6250"/>
              <a:ext cx="3531694" cy="4203004"/>
            </a:xfrm>
            <a:custGeom>
              <a:avLst/>
              <a:gdLst/>
              <a:ahLst/>
              <a:cxnLst/>
              <a:rect l="l" t="t" r="r" b="b"/>
              <a:pathLst>
                <a:path w="16823" h="20087" extrusionOk="0">
                  <a:moveTo>
                    <a:pt x="1" y="0"/>
                  </a:moveTo>
                  <a:cubicBezTo>
                    <a:pt x="1" y="0"/>
                    <a:pt x="2428" y="1088"/>
                    <a:pt x="2009" y="4185"/>
                  </a:cubicBezTo>
                  <a:cubicBezTo>
                    <a:pt x="1591" y="7295"/>
                    <a:pt x="1619" y="9165"/>
                    <a:pt x="5022" y="9820"/>
                  </a:cubicBezTo>
                  <a:cubicBezTo>
                    <a:pt x="8426" y="10490"/>
                    <a:pt x="9054" y="12819"/>
                    <a:pt x="8984" y="14061"/>
                  </a:cubicBezTo>
                  <a:cubicBezTo>
                    <a:pt x="8914" y="15297"/>
                    <a:pt x="9619" y="20087"/>
                    <a:pt x="16730" y="20087"/>
                  </a:cubicBezTo>
                  <a:cubicBezTo>
                    <a:pt x="16761" y="20087"/>
                    <a:pt x="16792" y="20087"/>
                    <a:pt x="16823" y="20086"/>
                  </a:cubicBezTo>
                  <a:lnTo>
                    <a:pt x="16823" y="6389"/>
                  </a:lnTo>
                  <a:lnTo>
                    <a:pt x="10644" y="1423"/>
                  </a:lnTo>
                  <a:lnTo>
                    <a:pt x="6626" y="28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71475" algn="bl" rotWithShape="0">
                <a:srgbClr val="C7EDF0">
                  <a:alpha val="4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0"/>
            <p:cNvSpPr/>
            <p:nvPr/>
          </p:nvSpPr>
          <p:spPr>
            <a:xfrm>
              <a:off x="6838948" y="3325"/>
              <a:ext cx="2305089" cy="2210890"/>
            </a:xfrm>
            <a:custGeom>
              <a:avLst/>
              <a:gdLst/>
              <a:ahLst/>
              <a:cxnLst/>
              <a:rect l="l" t="t" r="r" b="b"/>
              <a:pathLst>
                <a:path w="12345" h="11854" extrusionOk="0">
                  <a:moveTo>
                    <a:pt x="781" y="0"/>
                  </a:moveTo>
                  <a:cubicBezTo>
                    <a:pt x="726" y="126"/>
                    <a:pt x="698" y="238"/>
                    <a:pt x="642" y="363"/>
                  </a:cubicBezTo>
                  <a:cubicBezTo>
                    <a:pt x="0" y="2451"/>
                    <a:pt x="1829" y="4886"/>
                    <a:pt x="3998" y="4886"/>
                  </a:cubicBezTo>
                  <a:cubicBezTo>
                    <a:pt x="4046" y="4886"/>
                    <a:pt x="4095" y="4885"/>
                    <a:pt x="4143" y="4882"/>
                  </a:cubicBezTo>
                  <a:cubicBezTo>
                    <a:pt x="4519" y="4864"/>
                    <a:pt x="4908" y="4785"/>
                    <a:pt x="5285" y="4785"/>
                  </a:cubicBezTo>
                  <a:cubicBezTo>
                    <a:pt x="5480" y="4785"/>
                    <a:pt x="5673" y="4806"/>
                    <a:pt x="5859" y="4868"/>
                  </a:cubicBezTo>
                  <a:cubicBezTo>
                    <a:pt x="6556" y="5078"/>
                    <a:pt x="6975" y="5789"/>
                    <a:pt x="7156" y="6487"/>
                  </a:cubicBezTo>
                  <a:cubicBezTo>
                    <a:pt x="7351" y="7184"/>
                    <a:pt x="7351" y="7923"/>
                    <a:pt x="7532" y="8621"/>
                  </a:cubicBezTo>
                  <a:cubicBezTo>
                    <a:pt x="7965" y="10308"/>
                    <a:pt x="9513" y="11703"/>
                    <a:pt x="11257" y="11843"/>
                  </a:cubicBezTo>
                  <a:cubicBezTo>
                    <a:pt x="11350" y="11850"/>
                    <a:pt x="11443" y="11853"/>
                    <a:pt x="11535" y="11853"/>
                  </a:cubicBezTo>
                  <a:cubicBezTo>
                    <a:pt x="11800" y="11853"/>
                    <a:pt x="12058" y="11825"/>
                    <a:pt x="12317" y="11773"/>
                  </a:cubicBezTo>
                  <a:lnTo>
                    <a:pt x="12317" y="1116"/>
                  </a:lnTo>
                  <a:cubicBezTo>
                    <a:pt x="12345" y="489"/>
                    <a:pt x="11857" y="0"/>
                    <a:pt x="11243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0"/>
            <p:cNvSpPr/>
            <p:nvPr/>
          </p:nvSpPr>
          <p:spPr>
            <a:xfrm rot="10800000" flipH="1">
              <a:off x="2850" y="1504981"/>
              <a:ext cx="5964978" cy="3638119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20"/>
            <p:cNvSpPr/>
            <p:nvPr/>
          </p:nvSpPr>
          <p:spPr>
            <a:xfrm>
              <a:off x="452475" y="539396"/>
              <a:ext cx="1648500" cy="16485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6" name="Google Shape;256;p20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57" name="Google Shape;257;p20"/>
          <p:cNvSpPr txBox="1">
            <a:spLocks noGrp="1"/>
          </p:cNvSpPr>
          <p:nvPr>
            <p:ph type="subTitle" idx="1"/>
          </p:nvPr>
        </p:nvSpPr>
        <p:spPr>
          <a:xfrm>
            <a:off x="985933" y="4730733"/>
            <a:ext cx="30844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58" name="Google Shape;258;p20"/>
          <p:cNvSpPr txBox="1">
            <a:spLocks noGrp="1"/>
          </p:cNvSpPr>
          <p:nvPr>
            <p:ph type="subTitle" idx="2"/>
          </p:nvPr>
        </p:nvSpPr>
        <p:spPr>
          <a:xfrm>
            <a:off x="985933" y="2436000"/>
            <a:ext cx="3084400" cy="1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59" name="Google Shape;259;p20"/>
          <p:cNvSpPr txBox="1">
            <a:spLocks noGrp="1"/>
          </p:cNvSpPr>
          <p:nvPr>
            <p:ph type="subTitle" idx="3"/>
          </p:nvPr>
        </p:nvSpPr>
        <p:spPr>
          <a:xfrm>
            <a:off x="4562133" y="4730733"/>
            <a:ext cx="30844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60" name="Google Shape;260;p20"/>
          <p:cNvSpPr txBox="1">
            <a:spLocks noGrp="1"/>
          </p:cNvSpPr>
          <p:nvPr>
            <p:ph type="subTitle" idx="4"/>
          </p:nvPr>
        </p:nvSpPr>
        <p:spPr>
          <a:xfrm>
            <a:off x="4562133" y="2436000"/>
            <a:ext cx="3084400" cy="1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61" name="Google Shape;261;p20"/>
          <p:cNvSpPr txBox="1">
            <a:spLocks noGrp="1"/>
          </p:cNvSpPr>
          <p:nvPr>
            <p:ph type="subTitle" idx="5"/>
          </p:nvPr>
        </p:nvSpPr>
        <p:spPr>
          <a:xfrm>
            <a:off x="8138333" y="4730733"/>
            <a:ext cx="30844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62" name="Google Shape;262;p20"/>
          <p:cNvSpPr txBox="1">
            <a:spLocks noGrp="1"/>
          </p:cNvSpPr>
          <p:nvPr>
            <p:ph type="subTitle" idx="6"/>
          </p:nvPr>
        </p:nvSpPr>
        <p:spPr>
          <a:xfrm>
            <a:off x="8138333" y="2436000"/>
            <a:ext cx="3084400" cy="1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1177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3"/>
          <p:cNvGrpSpPr/>
          <p:nvPr/>
        </p:nvGrpSpPr>
        <p:grpSpPr>
          <a:xfrm>
            <a:off x="124" y="520"/>
            <a:ext cx="12188089" cy="6857576"/>
            <a:chOff x="92" y="390"/>
            <a:chExt cx="9141067" cy="5143182"/>
          </a:xfrm>
        </p:grpSpPr>
        <p:sp>
          <p:nvSpPr>
            <p:cNvPr id="23" name="Google Shape;23;p3"/>
            <p:cNvSpPr/>
            <p:nvPr/>
          </p:nvSpPr>
          <p:spPr>
            <a:xfrm>
              <a:off x="2842" y="390"/>
              <a:ext cx="9138317" cy="5142716"/>
            </a:xfrm>
            <a:custGeom>
              <a:avLst/>
              <a:gdLst/>
              <a:ahLst/>
              <a:cxnLst/>
              <a:rect l="l" t="t" r="r" b="b"/>
              <a:pathLst>
                <a:path w="285751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6500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534049" y="2349"/>
              <a:ext cx="3607101" cy="2152776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394150" y="409575"/>
              <a:ext cx="2521800" cy="25221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7252150" y="3228975"/>
              <a:ext cx="1493100" cy="14934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" name="Google Shape;27;p3"/>
            <p:cNvGrpSpPr/>
            <p:nvPr/>
          </p:nvGrpSpPr>
          <p:grpSpPr>
            <a:xfrm rot="5400000" flipH="1">
              <a:off x="1182987" y="211204"/>
              <a:ext cx="3749473" cy="6115263"/>
              <a:chOff x="2597675" y="1705125"/>
              <a:chExt cx="359200" cy="571600"/>
            </a:xfrm>
          </p:grpSpPr>
          <p:sp>
            <p:nvSpPr>
              <p:cNvPr id="28" name="Google Shape;28;p3"/>
              <p:cNvSpPr/>
              <p:nvPr/>
            </p:nvSpPr>
            <p:spPr>
              <a:xfrm>
                <a:off x="2598025" y="1705125"/>
                <a:ext cx="358850" cy="571600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22864" extrusionOk="0">
                    <a:moveTo>
                      <a:pt x="7154" y="1"/>
                    </a:moveTo>
                    <a:cubicBezTo>
                      <a:pt x="4545" y="1"/>
                      <a:pt x="1938" y="984"/>
                      <a:pt x="1" y="2750"/>
                    </a:cubicBezTo>
                    <a:lnTo>
                      <a:pt x="1" y="22864"/>
                    </a:lnTo>
                    <a:lnTo>
                      <a:pt x="14131" y="22864"/>
                    </a:lnTo>
                    <a:cubicBezTo>
                      <a:pt x="13838" y="22055"/>
                      <a:pt x="13377" y="21301"/>
                      <a:pt x="12791" y="20674"/>
                    </a:cubicBezTo>
                    <a:cubicBezTo>
                      <a:pt x="11885" y="19739"/>
                      <a:pt x="10671" y="19084"/>
                      <a:pt x="10030" y="17954"/>
                    </a:cubicBezTo>
                    <a:cubicBezTo>
                      <a:pt x="9193" y="16517"/>
                      <a:pt x="9458" y="14662"/>
                      <a:pt x="10169" y="13155"/>
                    </a:cubicBezTo>
                    <a:cubicBezTo>
                      <a:pt x="10881" y="11649"/>
                      <a:pt x="11982" y="10366"/>
                      <a:pt x="12861" y="8957"/>
                    </a:cubicBezTo>
                    <a:cubicBezTo>
                      <a:pt x="13712" y="7520"/>
                      <a:pt x="14354" y="5832"/>
                      <a:pt x="13963" y="4214"/>
                    </a:cubicBezTo>
                    <a:cubicBezTo>
                      <a:pt x="13447" y="1955"/>
                      <a:pt x="11132" y="546"/>
                      <a:pt x="8844" y="141"/>
                    </a:cubicBezTo>
                    <a:cubicBezTo>
                      <a:pt x="8285" y="47"/>
                      <a:pt x="7720" y="1"/>
                      <a:pt x="7154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57188" algn="bl" rotWithShape="0">
                  <a:schemeClr val="accent2">
                    <a:alpha val="3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" name="Google Shape;29;p3"/>
              <p:cNvSpPr/>
              <p:nvPr/>
            </p:nvSpPr>
            <p:spPr>
              <a:xfrm>
                <a:off x="2597675" y="1883900"/>
                <a:ext cx="197050" cy="392825"/>
              </a:xfrm>
              <a:custGeom>
                <a:avLst/>
                <a:gdLst/>
                <a:ahLst/>
                <a:cxnLst/>
                <a:rect l="l" t="t" r="r" b="b"/>
                <a:pathLst>
                  <a:path w="7882" h="15713" extrusionOk="0">
                    <a:moveTo>
                      <a:pt x="3114" y="0"/>
                    </a:moveTo>
                    <a:cubicBezTo>
                      <a:pt x="2037" y="0"/>
                      <a:pt x="957" y="254"/>
                      <a:pt x="1" y="732"/>
                    </a:cubicBezTo>
                    <a:lnTo>
                      <a:pt x="1" y="15713"/>
                    </a:lnTo>
                    <a:lnTo>
                      <a:pt x="7882" y="15713"/>
                    </a:lnTo>
                    <a:cubicBezTo>
                      <a:pt x="7756" y="14862"/>
                      <a:pt x="7393" y="14025"/>
                      <a:pt x="6780" y="13411"/>
                    </a:cubicBezTo>
                    <a:cubicBezTo>
                      <a:pt x="6194" y="12811"/>
                      <a:pt x="5413" y="12393"/>
                      <a:pt x="4994" y="11654"/>
                    </a:cubicBezTo>
                    <a:cubicBezTo>
                      <a:pt x="4450" y="10733"/>
                      <a:pt x="4618" y="9505"/>
                      <a:pt x="5078" y="8529"/>
                    </a:cubicBezTo>
                    <a:cubicBezTo>
                      <a:pt x="5552" y="7553"/>
                      <a:pt x="6264" y="6716"/>
                      <a:pt x="6822" y="5795"/>
                    </a:cubicBezTo>
                    <a:cubicBezTo>
                      <a:pt x="7379" y="4875"/>
                      <a:pt x="7798" y="3773"/>
                      <a:pt x="7547" y="2726"/>
                    </a:cubicBezTo>
                    <a:cubicBezTo>
                      <a:pt x="7198" y="1262"/>
                      <a:pt x="5706" y="341"/>
                      <a:pt x="4213" y="90"/>
                    </a:cubicBezTo>
                    <a:cubicBezTo>
                      <a:pt x="3851" y="30"/>
                      <a:pt x="3483" y="0"/>
                      <a:pt x="311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00038" algn="bl" rotWithShape="0">
                  <a:schemeClr val="accent2">
                    <a:alpha val="4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2598025" y="2010625"/>
                <a:ext cx="90000" cy="26575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10630" extrusionOk="0">
                    <a:moveTo>
                      <a:pt x="1" y="1"/>
                    </a:moveTo>
                    <a:lnTo>
                      <a:pt x="1" y="10630"/>
                    </a:lnTo>
                    <a:lnTo>
                      <a:pt x="3599" y="10630"/>
                    </a:lnTo>
                    <a:cubicBezTo>
                      <a:pt x="2902" y="9946"/>
                      <a:pt x="2023" y="9318"/>
                      <a:pt x="1716" y="8412"/>
                    </a:cubicBezTo>
                    <a:cubicBezTo>
                      <a:pt x="1423" y="7575"/>
                      <a:pt x="1674" y="6640"/>
                      <a:pt x="2051" y="5817"/>
                    </a:cubicBezTo>
                    <a:cubicBezTo>
                      <a:pt x="2414" y="4994"/>
                      <a:pt x="2902" y="4227"/>
                      <a:pt x="3111" y="3362"/>
                    </a:cubicBezTo>
                    <a:cubicBezTo>
                      <a:pt x="3320" y="2484"/>
                      <a:pt x="3181" y="1465"/>
                      <a:pt x="2470" y="894"/>
                    </a:cubicBezTo>
                    <a:cubicBezTo>
                      <a:pt x="1772" y="363"/>
                      <a:pt x="740" y="405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1" name="Google Shape;31;p3"/>
          <p:cNvSpPr txBox="1">
            <a:spLocks noGrp="1"/>
          </p:cNvSpPr>
          <p:nvPr>
            <p:ph type="ctrTitle"/>
          </p:nvPr>
        </p:nvSpPr>
        <p:spPr>
          <a:xfrm>
            <a:off x="4066000" y="1469133"/>
            <a:ext cx="4060000" cy="2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 sz="74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74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74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74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74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74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74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74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7466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2" hasCustomPrompt="1"/>
          </p:nvPr>
        </p:nvSpPr>
        <p:spPr>
          <a:xfrm>
            <a:off x="2755067" y="748151"/>
            <a:ext cx="938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1"/>
          </p:nvPr>
        </p:nvSpPr>
        <p:spPr>
          <a:xfrm>
            <a:off x="4066000" y="4083233"/>
            <a:ext cx="4060000" cy="12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01988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21"/>
          <p:cNvGrpSpPr/>
          <p:nvPr/>
        </p:nvGrpSpPr>
        <p:grpSpPr>
          <a:xfrm>
            <a:off x="6758" y="2013"/>
            <a:ext cx="12181436" cy="6855825"/>
            <a:chOff x="5068" y="1509"/>
            <a:chExt cx="9136077" cy="5141869"/>
          </a:xfrm>
        </p:grpSpPr>
        <p:grpSp>
          <p:nvGrpSpPr>
            <p:cNvPr id="265" name="Google Shape;265;p21"/>
            <p:cNvGrpSpPr/>
            <p:nvPr/>
          </p:nvGrpSpPr>
          <p:grpSpPr>
            <a:xfrm rot="-5400000">
              <a:off x="4211660" y="213893"/>
              <a:ext cx="3749366" cy="6109604"/>
              <a:chOff x="2597675" y="1705125"/>
              <a:chExt cx="359200" cy="571600"/>
            </a:xfrm>
          </p:grpSpPr>
          <p:sp>
            <p:nvSpPr>
              <p:cNvPr id="266" name="Google Shape;266;p21"/>
              <p:cNvSpPr/>
              <p:nvPr/>
            </p:nvSpPr>
            <p:spPr>
              <a:xfrm>
                <a:off x="2598025" y="1705125"/>
                <a:ext cx="358850" cy="571600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22864" extrusionOk="0">
                    <a:moveTo>
                      <a:pt x="7154" y="1"/>
                    </a:moveTo>
                    <a:cubicBezTo>
                      <a:pt x="4545" y="1"/>
                      <a:pt x="1938" y="984"/>
                      <a:pt x="1" y="2750"/>
                    </a:cubicBezTo>
                    <a:lnTo>
                      <a:pt x="1" y="22864"/>
                    </a:lnTo>
                    <a:lnTo>
                      <a:pt x="14131" y="22864"/>
                    </a:lnTo>
                    <a:cubicBezTo>
                      <a:pt x="13838" y="22055"/>
                      <a:pt x="13377" y="21301"/>
                      <a:pt x="12791" y="20674"/>
                    </a:cubicBezTo>
                    <a:cubicBezTo>
                      <a:pt x="11885" y="19739"/>
                      <a:pt x="10671" y="19084"/>
                      <a:pt x="10030" y="17954"/>
                    </a:cubicBezTo>
                    <a:cubicBezTo>
                      <a:pt x="9193" y="16517"/>
                      <a:pt x="9458" y="14662"/>
                      <a:pt x="10169" y="13155"/>
                    </a:cubicBezTo>
                    <a:cubicBezTo>
                      <a:pt x="10881" y="11649"/>
                      <a:pt x="11982" y="10366"/>
                      <a:pt x="12861" y="8957"/>
                    </a:cubicBezTo>
                    <a:cubicBezTo>
                      <a:pt x="13712" y="7520"/>
                      <a:pt x="14354" y="5832"/>
                      <a:pt x="13963" y="4214"/>
                    </a:cubicBezTo>
                    <a:cubicBezTo>
                      <a:pt x="13447" y="1955"/>
                      <a:pt x="11132" y="546"/>
                      <a:pt x="8844" y="141"/>
                    </a:cubicBezTo>
                    <a:cubicBezTo>
                      <a:pt x="8285" y="47"/>
                      <a:pt x="7720" y="1"/>
                      <a:pt x="7154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57188" algn="bl" rotWithShape="0">
                  <a:schemeClr val="accent2">
                    <a:alpha val="3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" name="Google Shape;267;p21"/>
              <p:cNvSpPr/>
              <p:nvPr/>
            </p:nvSpPr>
            <p:spPr>
              <a:xfrm>
                <a:off x="2597675" y="1883900"/>
                <a:ext cx="197050" cy="392825"/>
              </a:xfrm>
              <a:custGeom>
                <a:avLst/>
                <a:gdLst/>
                <a:ahLst/>
                <a:cxnLst/>
                <a:rect l="l" t="t" r="r" b="b"/>
                <a:pathLst>
                  <a:path w="7882" h="15713" extrusionOk="0">
                    <a:moveTo>
                      <a:pt x="3114" y="0"/>
                    </a:moveTo>
                    <a:cubicBezTo>
                      <a:pt x="2037" y="0"/>
                      <a:pt x="957" y="254"/>
                      <a:pt x="1" y="732"/>
                    </a:cubicBezTo>
                    <a:lnTo>
                      <a:pt x="1" y="15713"/>
                    </a:lnTo>
                    <a:lnTo>
                      <a:pt x="7882" y="15713"/>
                    </a:lnTo>
                    <a:cubicBezTo>
                      <a:pt x="7756" y="14862"/>
                      <a:pt x="7393" y="14025"/>
                      <a:pt x="6780" y="13411"/>
                    </a:cubicBezTo>
                    <a:cubicBezTo>
                      <a:pt x="6194" y="12811"/>
                      <a:pt x="5413" y="12393"/>
                      <a:pt x="4994" y="11654"/>
                    </a:cubicBezTo>
                    <a:cubicBezTo>
                      <a:pt x="4450" y="10733"/>
                      <a:pt x="4618" y="9505"/>
                      <a:pt x="5078" y="8529"/>
                    </a:cubicBezTo>
                    <a:cubicBezTo>
                      <a:pt x="5552" y="7553"/>
                      <a:pt x="6264" y="6716"/>
                      <a:pt x="6822" y="5795"/>
                    </a:cubicBezTo>
                    <a:cubicBezTo>
                      <a:pt x="7379" y="4875"/>
                      <a:pt x="7798" y="3773"/>
                      <a:pt x="7547" y="2726"/>
                    </a:cubicBezTo>
                    <a:cubicBezTo>
                      <a:pt x="7198" y="1262"/>
                      <a:pt x="5706" y="341"/>
                      <a:pt x="4213" y="90"/>
                    </a:cubicBezTo>
                    <a:cubicBezTo>
                      <a:pt x="3851" y="30"/>
                      <a:pt x="3483" y="0"/>
                      <a:pt x="311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00038" algn="bl" rotWithShape="0">
                  <a:schemeClr val="accent2">
                    <a:alpha val="4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" name="Google Shape;268;p21"/>
              <p:cNvSpPr/>
              <p:nvPr/>
            </p:nvSpPr>
            <p:spPr>
              <a:xfrm>
                <a:off x="2598025" y="2010625"/>
                <a:ext cx="90000" cy="26575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10630" extrusionOk="0">
                    <a:moveTo>
                      <a:pt x="1" y="1"/>
                    </a:moveTo>
                    <a:lnTo>
                      <a:pt x="1" y="10630"/>
                    </a:lnTo>
                    <a:lnTo>
                      <a:pt x="3599" y="10630"/>
                    </a:lnTo>
                    <a:cubicBezTo>
                      <a:pt x="2902" y="9946"/>
                      <a:pt x="2023" y="9318"/>
                      <a:pt x="1716" y="8412"/>
                    </a:cubicBezTo>
                    <a:cubicBezTo>
                      <a:pt x="1423" y="7575"/>
                      <a:pt x="1674" y="6640"/>
                      <a:pt x="2051" y="5817"/>
                    </a:cubicBezTo>
                    <a:cubicBezTo>
                      <a:pt x="2414" y="4994"/>
                      <a:pt x="2902" y="4227"/>
                      <a:pt x="3111" y="3362"/>
                    </a:cubicBezTo>
                    <a:cubicBezTo>
                      <a:pt x="3320" y="2484"/>
                      <a:pt x="3181" y="1465"/>
                      <a:pt x="2470" y="894"/>
                    </a:cubicBezTo>
                    <a:cubicBezTo>
                      <a:pt x="1772" y="363"/>
                      <a:pt x="740" y="405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69" name="Google Shape;269;p21"/>
            <p:cNvSpPr/>
            <p:nvPr/>
          </p:nvSpPr>
          <p:spPr>
            <a:xfrm>
              <a:off x="5068" y="1509"/>
              <a:ext cx="3214386" cy="2305869"/>
            </a:xfrm>
            <a:custGeom>
              <a:avLst/>
              <a:gdLst/>
              <a:ahLst/>
              <a:cxnLst/>
              <a:rect l="l" t="t" r="r" b="b"/>
              <a:pathLst>
                <a:path w="40578" h="29109" extrusionOk="0">
                  <a:moveTo>
                    <a:pt x="1" y="0"/>
                  </a:moveTo>
                  <a:lnTo>
                    <a:pt x="1" y="19947"/>
                  </a:lnTo>
                  <a:cubicBezTo>
                    <a:pt x="706" y="19708"/>
                    <a:pt x="1427" y="19554"/>
                    <a:pt x="2152" y="19554"/>
                  </a:cubicBezTo>
                  <a:cubicBezTo>
                    <a:pt x="2402" y="19554"/>
                    <a:pt x="2652" y="19573"/>
                    <a:pt x="2902" y="19612"/>
                  </a:cubicBezTo>
                  <a:cubicBezTo>
                    <a:pt x="4729" y="19877"/>
                    <a:pt x="6208" y="21202"/>
                    <a:pt x="7393" y="22625"/>
                  </a:cubicBezTo>
                  <a:cubicBezTo>
                    <a:pt x="8565" y="24062"/>
                    <a:pt x="9555" y="25652"/>
                    <a:pt x="10950" y="26851"/>
                  </a:cubicBezTo>
                  <a:cubicBezTo>
                    <a:pt x="12798" y="28416"/>
                    <a:pt x="15213" y="29108"/>
                    <a:pt x="17656" y="29108"/>
                  </a:cubicBezTo>
                  <a:cubicBezTo>
                    <a:pt x="18828" y="29108"/>
                    <a:pt x="20007" y="28949"/>
                    <a:pt x="21133" y="28651"/>
                  </a:cubicBezTo>
                  <a:cubicBezTo>
                    <a:pt x="23923" y="27897"/>
                    <a:pt x="26573" y="26293"/>
                    <a:pt x="28093" y="23838"/>
                  </a:cubicBezTo>
                  <a:cubicBezTo>
                    <a:pt x="29614" y="21370"/>
                    <a:pt x="29767" y="18022"/>
                    <a:pt x="28107" y="15679"/>
                  </a:cubicBezTo>
                  <a:cubicBezTo>
                    <a:pt x="27047" y="14172"/>
                    <a:pt x="25387" y="13196"/>
                    <a:pt x="24076" y="11884"/>
                  </a:cubicBezTo>
                  <a:cubicBezTo>
                    <a:pt x="22793" y="10587"/>
                    <a:pt x="21844" y="8537"/>
                    <a:pt x="22709" y="6919"/>
                  </a:cubicBezTo>
                  <a:cubicBezTo>
                    <a:pt x="23365" y="5663"/>
                    <a:pt x="24885" y="5092"/>
                    <a:pt x="26308" y="5078"/>
                  </a:cubicBezTo>
                  <a:cubicBezTo>
                    <a:pt x="27730" y="5078"/>
                    <a:pt x="29097" y="5524"/>
                    <a:pt x="30492" y="5845"/>
                  </a:cubicBezTo>
                  <a:cubicBezTo>
                    <a:pt x="31488" y="6073"/>
                    <a:pt x="32547" y="6212"/>
                    <a:pt x="33594" y="6212"/>
                  </a:cubicBezTo>
                  <a:cubicBezTo>
                    <a:pt x="35743" y="6212"/>
                    <a:pt x="37836" y="5626"/>
                    <a:pt x="39196" y="4031"/>
                  </a:cubicBezTo>
                  <a:cubicBezTo>
                    <a:pt x="40145" y="2916"/>
                    <a:pt x="40563" y="1465"/>
                    <a:pt x="40577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1"/>
            <p:cNvSpPr/>
            <p:nvPr/>
          </p:nvSpPr>
          <p:spPr>
            <a:xfrm>
              <a:off x="6910425" y="1158521"/>
              <a:ext cx="1648500" cy="16485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1"/>
            <p:cNvSpPr/>
            <p:nvPr/>
          </p:nvSpPr>
          <p:spPr>
            <a:xfrm>
              <a:off x="519150" y="2082453"/>
              <a:ext cx="2700300" cy="27003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1"/>
            <p:cNvSpPr/>
            <p:nvPr/>
          </p:nvSpPr>
          <p:spPr>
            <a:xfrm>
              <a:off x="6551125" y="900673"/>
              <a:ext cx="960000" cy="9600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3" name="Google Shape;273;p21"/>
          <p:cNvSpPr txBox="1">
            <a:spLocks noGrp="1"/>
          </p:cNvSpPr>
          <p:nvPr>
            <p:ph type="subTitle" idx="1"/>
          </p:nvPr>
        </p:nvSpPr>
        <p:spPr>
          <a:xfrm>
            <a:off x="1562533" y="3668867"/>
            <a:ext cx="4194000" cy="57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alanquin Dark"/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74" name="Google Shape;274;p21"/>
          <p:cNvSpPr txBox="1">
            <a:spLocks noGrp="1"/>
          </p:cNvSpPr>
          <p:nvPr>
            <p:ph type="subTitle" idx="2"/>
          </p:nvPr>
        </p:nvSpPr>
        <p:spPr>
          <a:xfrm>
            <a:off x="1562533" y="4103100"/>
            <a:ext cx="4194000" cy="16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75" name="Google Shape;275;p21"/>
          <p:cNvSpPr txBox="1">
            <a:spLocks noGrp="1"/>
          </p:cNvSpPr>
          <p:nvPr>
            <p:ph type="subTitle" idx="3"/>
          </p:nvPr>
        </p:nvSpPr>
        <p:spPr>
          <a:xfrm>
            <a:off x="6435467" y="3668867"/>
            <a:ext cx="4194000" cy="57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alanquin Dark"/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76" name="Google Shape;276;p21"/>
          <p:cNvSpPr txBox="1">
            <a:spLocks noGrp="1"/>
          </p:cNvSpPr>
          <p:nvPr>
            <p:ph type="subTitle" idx="4"/>
          </p:nvPr>
        </p:nvSpPr>
        <p:spPr>
          <a:xfrm>
            <a:off x="6435467" y="4103100"/>
            <a:ext cx="4194000" cy="16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77" name="Google Shape;277;p21"/>
          <p:cNvSpPr/>
          <p:nvPr/>
        </p:nvSpPr>
        <p:spPr>
          <a:xfrm>
            <a:off x="0" y="0"/>
            <a:ext cx="12192000" cy="2769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763" algn="bl" rotWithShape="0">
              <a:schemeClr val="accent3">
                <a:alpha val="3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8" name="Google Shape;278;p21"/>
          <p:cNvSpPr txBox="1">
            <a:spLocks noGrp="1"/>
          </p:cNvSpPr>
          <p:nvPr>
            <p:ph type="title"/>
          </p:nvPr>
        </p:nvSpPr>
        <p:spPr>
          <a:xfrm>
            <a:off x="950800" y="965600"/>
            <a:ext cx="102904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1234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">
  <p:cSld name="Device mockup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22"/>
          <p:cNvGrpSpPr/>
          <p:nvPr/>
        </p:nvGrpSpPr>
        <p:grpSpPr>
          <a:xfrm>
            <a:off x="1957" y="212"/>
            <a:ext cx="12188089" cy="6857576"/>
            <a:chOff x="92" y="390"/>
            <a:chExt cx="9141067" cy="5143182"/>
          </a:xfrm>
        </p:grpSpPr>
        <p:sp>
          <p:nvSpPr>
            <p:cNvPr id="281" name="Google Shape;281;p22"/>
            <p:cNvSpPr/>
            <p:nvPr/>
          </p:nvSpPr>
          <p:spPr>
            <a:xfrm>
              <a:off x="2842" y="390"/>
              <a:ext cx="9138317" cy="5142716"/>
            </a:xfrm>
            <a:custGeom>
              <a:avLst/>
              <a:gdLst/>
              <a:ahLst/>
              <a:cxnLst/>
              <a:rect l="l" t="t" r="r" b="b"/>
              <a:pathLst>
                <a:path w="285751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5000">
                  <a:srgbClr val="E4F8F9"/>
                </a:gs>
                <a:gs pos="100000">
                  <a:srgbClr val="C7ED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22"/>
            <p:cNvSpPr/>
            <p:nvPr/>
          </p:nvSpPr>
          <p:spPr>
            <a:xfrm flipH="1">
              <a:off x="5534049" y="2349"/>
              <a:ext cx="3607101" cy="2152776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22"/>
            <p:cNvSpPr/>
            <p:nvPr/>
          </p:nvSpPr>
          <p:spPr>
            <a:xfrm>
              <a:off x="394150" y="409575"/>
              <a:ext cx="2521800" cy="25221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2"/>
            <p:cNvSpPr/>
            <p:nvPr/>
          </p:nvSpPr>
          <p:spPr>
            <a:xfrm>
              <a:off x="7252150" y="3228975"/>
              <a:ext cx="1493100" cy="14934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5" name="Google Shape;285;p22"/>
            <p:cNvGrpSpPr/>
            <p:nvPr/>
          </p:nvGrpSpPr>
          <p:grpSpPr>
            <a:xfrm rot="5400000" flipH="1">
              <a:off x="1182987" y="211204"/>
              <a:ext cx="3749473" cy="6115263"/>
              <a:chOff x="2597675" y="1705125"/>
              <a:chExt cx="359200" cy="571600"/>
            </a:xfrm>
          </p:grpSpPr>
          <p:sp>
            <p:nvSpPr>
              <p:cNvPr id="286" name="Google Shape;286;p22"/>
              <p:cNvSpPr/>
              <p:nvPr/>
            </p:nvSpPr>
            <p:spPr>
              <a:xfrm>
                <a:off x="2598025" y="1705125"/>
                <a:ext cx="358850" cy="571600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22864" extrusionOk="0">
                    <a:moveTo>
                      <a:pt x="7154" y="1"/>
                    </a:moveTo>
                    <a:cubicBezTo>
                      <a:pt x="4545" y="1"/>
                      <a:pt x="1938" y="984"/>
                      <a:pt x="1" y="2750"/>
                    </a:cubicBezTo>
                    <a:lnTo>
                      <a:pt x="1" y="22864"/>
                    </a:lnTo>
                    <a:lnTo>
                      <a:pt x="14131" y="22864"/>
                    </a:lnTo>
                    <a:cubicBezTo>
                      <a:pt x="13838" y="22055"/>
                      <a:pt x="13377" y="21301"/>
                      <a:pt x="12791" y="20674"/>
                    </a:cubicBezTo>
                    <a:cubicBezTo>
                      <a:pt x="11885" y="19739"/>
                      <a:pt x="10671" y="19084"/>
                      <a:pt x="10030" y="17954"/>
                    </a:cubicBezTo>
                    <a:cubicBezTo>
                      <a:pt x="9193" y="16517"/>
                      <a:pt x="9458" y="14662"/>
                      <a:pt x="10169" y="13155"/>
                    </a:cubicBezTo>
                    <a:cubicBezTo>
                      <a:pt x="10881" y="11649"/>
                      <a:pt x="11982" y="10366"/>
                      <a:pt x="12861" y="8957"/>
                    </a:cubicBezTo>
                    <a:cubicBezTo>
                      <a:pt x="13712" y="7520"/>
                      <a:pt x="14354" y="5832"/>
                      <a:pt x="13963" y="4214"/>
                    </a:cubicBezTo>
                    <a:cubicBezTo>
                      <a:pt x="13447" y="1955"/>
                      <a:pt x="11132" y="546"/>
                      <a:pt x="8844" y="141"/>
                    </a:cubicBezTo>
                    <a:cubicBezTo>
                      <a:pt x="8285" y="47"/>
                      <a:pt x="7720" y="1"/>
                      <a:pt x="7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57188" algn="bl" rotWithShape="0">
                  <a:srgbClr val="C7EDF0">
                    <a:alpha val="37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" name="Google Shape;287;p22"/>
              <p:cNvSpPr/>
              <p:nvPr/>
            </p:nvSpPr>
            <p:spPr>
              <a:xfrm>
                <a:off x="2597675" y="1883900"/>
                <a:ext cx="197050" cy="392825"/>
              </a:xfrm>
              <a:custGeom>
                <a:avLst/>
                <a:gdLst/>
                <a:ahLst/>
                <a:cxnLst/>
                <a:rect l="l" t="t" r="r" b="b"/>
                <a:pathLst>
                  <a:path w="7882" h="15713" extrusionOk="0">
                    <a:moveTo>
                      <a:pt x="3114" y="0"/>
                    </a:moveTo>
                    <a:cubicBezTo>
                      <a:pt x="2037" y="0"/>
                      <a:pt x="957" y="254"/>
                      <a:pt x="1" y="732"/>
                    </a:cubicBezTo>
                    <a:lnTo>
                      <a:pt x="1" y="15713"/>
                    </a:lnTo>
                    <a:lnTo>
                      <a:pt x="7882" y="15713"/>
                    </a:lnTo>
                    <a:cubicBezTo>
                      <a:pt x="7756" y="14862"/>
                      <a:pt x="7393" y="14025"/>
                      <a:pt x="6780" y="13411"/>
                    </a:cubicBezTo>
                    <a:cubicBezTo>
                      <a:pt x="6194" y="12811"/>
                      <a:pt x="5413" y="12393"/>
                      <a:pt x="4994" y="11654"/>
                    </a:cubicBezTo>
                    <a:cubicBezTo>
                      <a:pt x="4450" y="10733"/>
                      <a:pt x="4618" y="9505"/>
                      <a:pt x="5078" y="8529"/>
                    </a:cubicBezTo>
                    <a:cubicBezTo>
                      <a:pt x="5552" y="7553"/>
                      <a:pt x="6264" y="6716"/>
                      <a:pt x="6822" y="5795"/>
                    </a:cubicBezTo>
                    <a:cubicBezTo>
                      <a:pt x="7379" y="4875"/>
                      <a:pt x="7798" y="3773"/>
                      <a:pt x="7547" y="2726"/>
                    </a:cubicBezTo>
                    <a:cubicBezTo>
                      <a:pt x="7198" y="1262"/>
                      <a:pt x="5706" y="341"/>
                      <a:pt x="4213" y="90"/>
                    </a:cubicBezTo>
                    <a:cubicBezTo>
                      <a:pt x="3851" y="30"/>
                      <a:pt x="3483" y="0"/>
                      <a:pt x="311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00038" algn="bl" rotWithShape="0">
                  <a:srgbClr val="C7EDF0">
                    <a:alpha val="4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22"/>
              <p:cNvSpPr/>
              <p:nvPr/>
            </p:nvSpPr>
            <p:spPr>
              <a:xfrm>
                <a:off x="2598025" y="2010625"/>
                <a:ext cx="90000" cy="26575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10630" extrusionOk="0">
                    <a:moveTo>
                      <a:pt x="1" y="1"/>
                    </a:moveTo>
                    <a:lnTo>
                      <a:pt x="1" y="10630"/>
                    </a:lnTo>
                    <a:lnTo>
                      <a:pt x="3599" y="10630"/>
                    </a:lnTo>
                    <a:cubicBezTo>
                      <a:pt x="2902" y="9946"/>
                      <a:pt x="2023" y="9318"/>
                      <a:pt x="1716" y="8412"/>
                    </a:cubicBezTo>
                    <a:cubicBezTo>
                      <a:pt x="1423" y="7575"/>
                      <a:pt x="1674" y="6640"/>
                      <a:pt x="2051" y="5817"/>
                    </a:cubicBezTo>
                    <a:cubicBezTo>
                      <a:pt x="2414" y="4994"/>
                      <a:pt x="2902" y="4227"/>
                      <a:pt x="3111" y="3362"/>
                    </a:cubicBezTo>
                    <a:cubicBezTo>
                      <a:pt x="3320" y="2484"/>
                      <a:pt x="3181" y="1465"/>
                      <a:pt x="2470" y="894"/>
                    </a:cubicBezTo>
                    <a:cubicBezTo>
                      <a:pt x="1772" y="363"/>
                      <a:pt x="740" y="405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89" name="Google Shape;289;p22"/>
          <p:cNvSpPr txBox="1">
            <a:spLocks noGrp="1"/>
          </p:cNvSpPr>
          <p:nvPr>
            <p:ph type="title"/>
          </p:nvPr>
        </p:nvSpPr>
        <p:spPr>
          <a:xfrm>
            <a:off x="950800" y="2045188"/>
            <a:ext cx="3682000" cy="8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90" name="Google Shape;290;p22"/>
          <p:cNvSpPr txBox="1">
            <a:spLocks noGrp="1"/>
          </p:cNvSpPr>
          <p:nvPr>
            <p:ph type="subTitle" idx="1"/>
          </p:nvPr>
        </p:nvSpPr>
        <p:spPr>
          <a:xfrm>
            <a:off x="950800" y="2937912"/>
            <a:ext cx="3682000" cy="19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67675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 2">
  <p:cSld name="Device mockup 2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23"/>
          <p:cNvGrpSpPr/>
          <p:nvPr/>
        </p:nvGrpSpPr>
        <p:grpSpPr>
          <a:xfrm>
            <a:off x="1894" y="260"/>
            <a:ext cx="12188212" cy="6857480"/>
            <a:chOff x="0" y="390"/>
            <a:chExt cx="9141159" cy="5143110"/>
          </a:xfrm>
        </p:grpSpPr>
        <p:sp>
          <p:nvSpPr>
            <p:cNvPr id="293" name="Google Shape;293;p23"/>
            <p:cNvSpPr/>
            <p:nvPr/>
          </p:nvSpPr>
          <p:spPr>
            <a:xfrm>
              <a:off x="2842" y="390"/>
              <a:ext cx="9138317" cy="5142716"/>
            </a:xfrm>
            <a:custGeom>
              <a:avLst/>
              <a:gdLst/>
              <a:ahLst/>
              <a:cxnLst/>
              <a:rect l="l" t="t" r="r" b="b"/>
              <a:pathLst>
                <a:path w="285751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5000">
                  <a:srgbClr val="E4F8F9"/>
                </a:gs>
                <a:gs pos="100000">
                  <a:srgbClr val="C7ED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23"/>
            <p:cNvSpPr/>
            <p:nvPr/>
          </p:nvSpPr>
          <p:spPr>
            <a:xfrm rot="10800000" flipH="1">
              <a:off x="5050593" y="2153066"/>
              <a:ext cx="3816979" cy="2990434"/>
            </a:xfrm>
            <a:custGeom>
              <a:avLst/>
              <a:gdLst/>
              <a:ahLst/>
              <a:cxnLst/>
              <a:rect l="l" t="t" r="r" b="b"/>
              <a:pathLst>
                <a:path w="23421" h="18486" extrusionOk="0">
                  <a:moveTo>
                    <a:pt x="10532" y="1"/>
                  </a:moveTo>
                  <a:lnTo>
                    <a:pt x="10532" y="14"/>
                  </a:lnTo>
                  <a:cubicBezTo>
                    <a:pt x="8202" y="2372"/>
                    <a:pt x="4255" y="2874"/>
                    <a:pt x="2093" y="5510"/>
                  </a:cubicBezTo>
                  <a:cubicBezTo>
                    <a:pt x="1367" y="6403"/>
                    <a:pt x="879" y="7491"/>
                    <a:pt x="558" y="8607"/>
                  </a:cubicBezTo>
                  <a:cubicBezTo>
                    <a:pt x="126" y="10141"/>
                    <a:pt x="0" y="11787"/>
                    <a:pt x="461" y="13308"/>
                  </a:cubicBezTo>
                  <a:cubicBezTo>
                    <a:pt x="1423" y="16488"/>
                    <a:pt x="4813" y="18385"/>
                    <a:pt x="8077" y="18482"/>
                  </a:cubicBezTo>
                  <a:cubicBezTo>
                    <a:pt x="8157" y="18484"/>
                    <a:pt x="8238" y="18485"/>
                    <a:pt x="8318" y="18485"/>
                  </a:cubicBezTo>
                  <a:cubicBezTo>
                    <a:pt x="12837" y="18485"/>
                    <a:pt x="17242" y="15420"/>
                    <a:pt x="18859" y="11090"/>
                  </a:cubicBezTo>
                  <a:cubicBezTo>
                    <a:pt x="19431" y="9513"/>
                    <a:pt x="19668" y="7868"/>
                    <a:pt x="20086" y="6236"/>
                  </a:cubicBezTo>
                  <a:cubicBezTo>
                    <a:pt x="20686" y="3920"/>
                    <a:pt x="21718" y="1577"/>
                    <a:pt x="23420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8999">
                  <a:srgbClr val="E4F8F9"/>
                </a:gs>
                <a:gs pos="70000">
                  <a:srgbClr val="E4F8F9"/>
                </a:gs>
                <a:gs pos="100000">
                  <a:srgbClr val="AAE3E8"/>
                </a:gs>
              </a:gsLst>
              <a:lin ang="0" scaled="0"/>
            </a:gradFill>
            <a:ln>
              <a:noFill/>
            </a:ln>
            <a:effectLst>
              <a:outerShdw blurRad="185738" algn="bl" rotWithShape="0">
                <a:srgbClr val="C7EDF0">
                  <a:alpha val="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3"/>
            <p:cNvSpPr/>
            <p:nvPr/>
          </p:nvSpPr>
          <p:spPr>
            <a:xfrm>
              <a:off x="2702277" y="2100"/>
              <a:ext cx="6308303" cy="1811644"/>
            </a:xfrm>
            <a:custGeom>
              <a:avLst/>
              <a:gdLst/>
              <a:ahLst/>
              <a:cxnLst/>
              <a:rect l="l" t="t" r="r" b="b"/>
              <a:pathLst>
                <a:path w="30618" h="8793" extrusionOk="0">
                  <a:moveTo>
                    <a:pt x="0" y="1"/>
                  </a:moveTo>
                  <a:cubicBezTo>
                    <a:pt x="84" y="1438"/>
                    <a:pt x="711" y="2832"/>
                    <a:pt x="1785" y="3823"/>
                  </a:cubicBezTo>
                  <a:cubicBezTo>
                    <a:pt x="2866" y="4840"/>
                    <a:pt x="4366" y="5405"/>
                    <a:pt x="5882" y="5405"/>
                  </a:cubicBezTo>
                  <a:cubicBezTo>
                    <a:pt x="6341" y="5405"/>
                    <a:pt x="6802" y="5353"/>
                    <a:pt x="7253" y="5246"/>
                  </a:cubicBezTo>
                  <a:cubicBezTo>
                    <a:pt x="9011" y="4855"/>
                    <a:pt x="10517" y="3683"/>
                    <a:pt x="12289" y="3335"/>
                  </a:cubicBezTo>
                  <a:cubicBezTo>
                    <a:pt x="12686" y="3256"/>
                    <a:pt x="13086" y="3220"/>
                    <a:pt x="13485" y="3220"/>
                  </a:cubicBezTo>
                  <a:cubicBezTo>
                    <a:pt x="15213" y="3220"/>
                    <a:pt x="16930" y="3901"/>
                    <a:pt x="18426" y="4785"/>
                  </a:cubicBezTo>
                  <a:cubicBezTo>
                    <a:pt x="20281" y="5859"/>
                    <a:pt x="21927" y="7226"/>
                    <a:pt x="23866" y="8133"/>
                  </a:cubicBezTo>
                  <a:cubicBezTo>
                    <a:pt x="24680" y="8510"/>
                    <a:pt x="25605" y="8792"/>
                    <a:pt x="26494" y="8792"/>
                  </a:cubicBezTo>
                  <a:cubicBezTo>
                    <a:pt x="27053" y="8792"/>
                    <a:pt x="27598" y="8681"/>
                    <a:pt x="28093" y="8412"/>
                  </a:cubicBezTo>
                  <a:cubicBezTo>
                    <a:pt x="28971" y="7924"/>
                    <a:pt x="29501" y="6975"/>
                    <a:pt x="29850" y="6055"/>
                  </a:cubicBezTo>
                  <a:cubicBezTo>
                    <a:pt x="30561" y="4116"/>
                    <a:pt x="30617" y="2065"/>
                    <a:pt x="30492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3"/>
            <p:cNvSpPr/>
            <p:nvPr/>
          </p:nvSpPr>
          <p:spPr>
            <a:xfrm>
              <a:off x="8867574" y="2713747"/>
              <a:ext cx="16022" cy="13982"/>
            </a:xfrm>
            <a:custGeom>
              <a:avLst/>
              <a:gdLst/>
              <a:ahLst/>
              <a:cxnLst/>
              <a:rect l="l" t="t" r="r" b="b"/>
              <a:pathLst>
                <a:path w="501" h="437" extrusionOk="0">
                  <a:moveTo>
                    <a:pt x="347" y="1"/>
                  </a:moveTo>
                  <a:cubicBezTo>
                    <a:pt x="279" y="1"/>
                    <a:pt x="150" y="29"/>
                    <a:pt x="1" y="38"/>
                  </a:cubicBezTo>
                  <a:cubicBezTo>
                    <a:pt x="96" y="240"/>
                    <a:pt x="132" y="371"/>
                    <a:pt x="215" y="431"/>
                  </a:cubicBezTo>
                  <a:cubicBezTo>
                    <a:pt x="223" y="435"/>
                    <a:pt x="233" y="436"/>
                    <a:pt x="244" y="436"/>
                  </a:cubicBezTo>
                  <a:cubicBezTo>
                    <a:pt x="304" y="436"/>
                    <a:pt x="411" y="391"/>
                    <a:pt x="501" y="371"/>
                  </a:cubicBezTo>
                  <a:cubicBezTo>
                    <a:pt x="477" y="252"/>
                    <a:pt x="477" y="121"/>
                    <a:pt x="394" y="14"/>
                  </a:cubicBezTo>
                  <a:cubicBezTo>
                    <a:pt x="387" y="5"/>
                    <a:pt x="37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3"/>
            <p:cNvSpPr/>
            <p:nvPr/>
          </p:nvSpPr>
          <p:spPr>
            <a:xfrm rot="-5400000">
              <a:off x="-1511322" y="1513464"/>
              <a:ext cx="5125208" cy="2102563"/>
            </a:xfrm>
            <a:custGeom>
              <a:avLst/>
              <a:gdLst/>
              <a:ahLst/>
              <a:cxnLst/>
              <a:rect l="l" t="t" r="r" b="b"/>
              <a:pathLst>
                <a:path w="193240" h="62984" extrusionOk="0">
                  <a:moveTo>
                    <a:pt x="11681" y="0"/>
                  </a:moveTo>
                  <a:cubicBezTo>
                    <a:pt x="9716" y="6537"/>
                    <a:pt x="6025" y="12430"/>
                    <a:pt x="4299" y="19121"/>
                  </a:cubicBezTo>
                  <a:cubicBezTo>
                    <a:pt x="1" y="35719"/>
                    <a:pt x="11574" y="53769"/>
                    <a:pt x="26992" y="60257"/>
                  </a:cubicBezTo>
                  <a:cubicBezTo>
                    <a:pt x="30979" y="61935"/>
                    <a:pt x="35144" y="62668"/>
                    <a:pt x="39367" y="62668"/>
                  </a:cubicBezTo>
                  <a:cubicBezTo>
                    <a:pt x="55764" y="62668"/>
                    <a:pt x="73049" y="51616"/>
                    <a:pt x="84297" y="41874"/>
                  </a:cubicBezTo>
                  <a:cubicBezTo>
                    <a:pt x="97525" y="30420"/>
                    <a:pt x="110157" y="16431"/>
                    <a:pt x="127564" y="11490"/>
                  </a:cubicBezTo>
                  <a:cubicBezTo>
                    <a:pt x="131476" y="10379"/>
                    <a:pt x="135536" y="9850"/>
                    <a:pt x="139617" y="9850"/>
                  </a:cubicBezTo>
                  <a:cubicBezTo>
                    <a:pt x="152811" y="9850"/>
                    <a:pt x="166220" y="15374"/>
                    <a:pt x="175523" y="24586"/>
                  </a:cubicBezTo>
                  <a:cubicBezTo>
                    <a:pt x="185524" y="34480"/>
                    <a:pt x="190024" y="49030"/>
                    <a:pt x="193239" y="62984"/>
                  </a:cubicBezTo>
                  <a:lnTo>
                    <a:pt x="19323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0" dist="9525" dir="5400000" algn="bl" rotWithShape="0">
                <a:srgbClr val="C7EDF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3"/>
            <p:cNvSpPr/>
            <p:nvPr/>
          </p:nvSpPr>
          <p:spPr>
            <a:xfrm>
              <a:off x="395325" y="751938"/>
              <a:ext cx="2516100" cy="25161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3"/>
            <p:cNvSpPr/>
            <p:nvPr/>
          </p:nvSpPr>
          <p:spPr>
            <a:xfrm>
              <a:off x="251500" y="228050"/>
              <a:ext cx="1150200" cy="11502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0" name="Google Shape;300;p23"/>
          <p:cNvSpPr txBox="1">
            <a:spLocks noGrp="1"/>
          </p:cNvSpPr>
          <p:nvPr>
            <p:ph type="title"/>
          </p:nvPr>
        </p:nvSpPr>
        <p:spPr>
          <a:xfrm>
            <a:off x="7559267" y="1586301"/>
            <a:ext cx="3682000" cy="12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01" name="Google Shape;301;p23"/>
          <p:cNvSpPr txBox="1">
            <a:spLocks noGrp="1"/>
          </p:cNvSpPr>
          <p:nvPr>
            <p:ph type="subTitle" idx="1"/>
          </p:nvPr>
        </p:nvSpPr>
        <p:spPr>
          <a:xfrm>
            <a:off x="7559267" y="2929801"/>
            <a:ext cx="3682000" cy="19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41785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24"/>
          <p:cNvGrpSpPr/>
          <p:nvPr/>
        </p:nvGrpSpPr>
        <p:grpSpPr>
          <a:xfrm>
            <a:off x="1957" y="212"/>
            <a:ext cx="12188089" cy="6857576"/>
            <a:chOff x="92" y="390"/>
            <a:chExt cx="9141067" cy="5143182"/>
          </a:xfrm>
        </p:grpSpPr>
        <p:sp>
          <p:nvSpPr>
            <p:cNvPr id="304" name="Google Shape;304;p24"/>
            <p:cNvSpPr/>
            <p:nvPr/>
          </p:nvSpPr>
          <p:spPr>
            <a:xfrm>
              <a:off x="2842" y="390"/>
              <a:ext cx="9138317" cy="5142716"/>
            </a:xfrm>
            <a:custGeom>
              <a:avLst/>
              <a:gdLst/>
              <a:ahLst/>
              <a:cxnLst/>
              <a:rect l="l" t="t" r="r" b="b"/>
              <a:pathLst>
                <a:path w="285751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5000">
                  <a:srgbClr val="E4F8F9"/>
                </a:gs>
                <a:gs pos="100000">
                  <a:srgbClr val="C7ED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24"/>
            <p:cNvSpPr/>
            <p:nvPr/>
          </p:nvSpPr>
          <p:spPr>
            <a:xfrm flipH="1">
              <a:off x="5534049" y="2349"/>
              <a:ext cx="3607101" cy="2152776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24"/>
            <p:cNvSpPr/>
            <p:nvPr/>
          </p:nvSpPr>
          <p:spPr>
            <a:xfrm>
              <a:off x="394150" y="409575"/>
              <a:ext cx="2521800" cy="25221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24"/>
            <p:cNvSpPr/>
            <p:nvPr/>
          </p:nvSpPr>
          <p:spPr>
            <a:xfrm>
              <a:off x="7252150" y="3228975"/>
              <a:ext cx="1493100" cy="14934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8" name="Google Shape;308;p24"/>
            <p:cNvGrpSpPr/>
            <p:nvPr/>
          </p:nvGrpSpPr>
          <p:grpSpPr>
            <a:xfrm rot="5400000" flipH="1">
              <a:off x="1182987" y="211204"/>
              <a:ext cx="3749473" cy="6115263"/>
              <a:chOff x="2597675" y="1705125"/>
              <a:chExt cx="359200" cy="571600"/>
            </a:xfrm>
          </p:grpSpPr>
          <p:sp>
            <p:nvSpPr>
              <p:cNvPr id="309" name="Google Shape;309;p24"/>
              <p:cNvSpPr/>
              <p:nvPr/>
            </p:nvSpPr>
            <p:spPr>
              <a:xfrm>
                <a:off x="2598025" y="1705125"/>
                <a:ext cx="358850" cy="571600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22864" extrusionOk="0">
                    <a:moveTo>
                      <a:pt x="7154" y="1"/>
                    </a:moveTo>
                    <a:cubicBezTo>
                      <a:pt x="4545" y="1"/>
                      <a:pt x="1938" y="984"/>
                      <a:pt x="1" y="2750"/>
                    </a:cubicBezTo>
                    <a:lnTo>
                      <a:pt x="1" y="22864"/>
                    </a:lnTo>
                    <a:lnTo>
                      <a:pt x="14131" y="22864"/>
                    </a:lnTo>
                    <a:cubicBezTo>
                      <a:pt x="13838" y="22055"/>
                      <a:pt x="13377" y="21301"/>
                      <a:pt x="12791" y="20674"/>
                    </a:cubicBezTo>
                    <a:cubicBezTo>
                      <a:pt x="11885" y="19739"/>
                      <a:pt x="10671" y="19084"/>
                      <a:pt x="10030" y="17954"/>
                    </a:cubicBezTo>
                    <a:cubicBezTo>
                      <a:pt x="9193" y="16517"/>
                      <a:pt x="9458" y="14662"/>
                      <a:pt x="10169" y="13155"/>
                    </a:cubicBezTo>
                    <a:cubicBezTo>
                      <a:pt x="10881" y="11649"/>
                      <a:pt x="11982" y="10366"/>
                      <a:pt x="12861" y="8957"/>
                    </a:cubicBezTo>
                    <a:cubicBezTo>
                      <a:pt x="13712" y="7520"/>
                      <a:pt x="14354" y="5832"/>
                      <a:pt x="13963" y="4214"/>
                    </a:cubicBezTo>
                    <a:cubicBezTo>
                      <a:pt x="13447" y="1955"/>
                      <a:pt x="11132" y="546"/>
                      <a:pt x="8844" y="141"/>
                    </a:cubicBezTo>
                    <a:cubicBezTo>
                      <a:pt x="8285" y="47"/>
                      <a:pt x="7720" y="1"/>
                      <a:pt x="7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57188" algn="bl" rotWithShape="0">
                  <a:srgbClr val="C7EDF0">
                    <a:alpha val="37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" name="Google Shape;310;p24"/>
              <p:cNvSpPr/>
              <p:nvPr/>
            </p:nvSpPr>
            <p:spPr>
              <a:xfrm>
                <a:off x="2597675" y="1883900"/>
                <a:ext cx="197050" cy="392825"/>
              </a:xfrm>
              <a:custGeom>
                <a:avLst/>
                <a:gdLst/>
                <a:ahLst/>
                <a:cxnLst/>
                <a:rect l="l" t="t" r="r" b="b"/>
                <a:pathLst>
                  <a:path w="7882" h="15713" extrusionOk="0">
                    <a:moveTo>
                      <a:pt x="3114" y="0"/>
                    </a:moveTo>
                    <a:cubicBezTo>
                      <a:pt x="2037" y="0"/>
                      <a:pt x="957" y="254"/>
                      <a:pt x="1" y="732"/>
                    </a:cubicBezTo>
                    <a:lnTo>
                      <a:pt x="1" y="15713"/>
                    </a:lnTo>
                    <a:lnTo>
                      <a:pt x="7882" y="15713"/>
                    </a:lnTo>
                    <a:cubicBezTo>
                      <a:pt x="7756" y="14862"/>
                      <a:pt x="7393" y="14025"/>
                      <a:pt x="6780" y="13411"/>
                    </a:cubicBezTo>
                    <a:cubicBezTo>
                      <a:pt x="6194" y="12811"/>
                      <a:pt x="5413" y="12393"/>
                      <a:pt x="4994" y="11654"/>
                    </a:cubicBezTo>
                    <a:cubicBezTo>
                      <a:pt x="4450" y="10733"/>
                      <a:pt x="4618" y="9505"/>
                      <a:pt x="5078" y="8529"/>
                    </a:cubicBezTo>
                    <a:cubicBezTo>
                      <a:pt x="5552" y="7553"/>
                      <a:pt x="6264" y="6716"/>
                      <a:pt x="6822" y="5795"/>
                    </a:cubicBezTo>
                    <a:cubicBezTo>
                      <a:pt x="7379" y="4875"/>
                      <a:pt x="7798" y="3773"/>
                      <a:pt x="7547" y="2726"/>
                    </a:cubicBezTo>
                    <a:cubicBezTo>
                      <a:pt x="7198" y="1262"/>
                      <a:pt x="5706" y="341"/>
                      <a:pt x="4213" y="90"/>
                    </a:cubicBezTo>
                    <a:cubicBezTo>
                      <a:pt x="3851" y="30"/>
                      <a:pt x="3483" y="0"/>
                      <a:pt x="311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00038" algn="bl" rotWithShape="0">
                  <a:srgbClr val="C7EDF0">
                    <a:alpha val="4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" name="Google Shape;311;p24"/>
              <p:cNvSpPr/>
              <p:nvPr/>
            </p:nvSpPr>
            <p:spPr>
              <a:xfrm>
                <a:off x="2598025" y="2010625"/>
                <a:ext cx="90000" cy="26575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10630" extrusionOk="0">
                    <a:moveTo>
                      <a:pt x="1" y="1"/>
                    </a:moveTo>
                    <a:lnTo>
                      <a:pt x="1" y="10630"/>
                    </a:lnTo>
                    <a:lnTo>
                      <a:pt x="3599" y="10630"/>
                    </a:lnTo>
                    <a:cubicBezTo>
                      <a:pt x="2902" y="9946"/>
                      <a:pt x="2023" y="9318"/>
                      <a:pt x="1716" y="8412"/>
                    </a:cubicBezTo>
                    <a:cubicBezTo>
                      <a:pt x="1423" y="7575"/>
                      <a:pt x="1674" y="6640"/>
                      <a:pt x="2051" y="5817"/>
                    </a:cubicBezTo>
                    <a:cubicBezTo>
                      <a:pt x="2414" y="4994"/>
                      <a:pt x="2902" y="4227"/>
                      <a:pt x="3111" y="3362"/>
                    </a:cubicBezTo>
                    <a:cubicBezTo>
                      <a:pt x="3320" y="2484"/>
                      <a:pt x="3181" y="1465"/>
                      <a:pt x="2470" y="894"/>
                    </a:cubicBezTo>
                    <a:cubicBezTo>
                      <a:pt x="1772" y="363"/>
                      <a:pt x="740" y="405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12" name="Google Shape;312;p24"/>
          <p:cNvSpPr/>
          <p:nvPr/>
        </p:nvSpPr>
        <p:spPr>
          <a:xfrm flipH="1">
            <a:off x="6794400" y="0"/>
            <a:ext cx="53976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57200" algn="bl" rotWithShape="0">
              <a:schemeClr val="accent3">
                <a:alpha val="3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" name="Google Shape;313;p24"/>
          <p:cNvSpPr txBox="1"/>
          <p:nvPr/>
        </p:nvSpPr>
        <p:spPr>
          <a:xfrm>
            <a:off x="7680960" y="4050033"/>
            <a:ext cx="3584400" cy="1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CREDITS: This presentation template was created by </a:t>
            </a:r>
            <a:r>
              <a:rPr lang="en" sz="1600">
                <a:solidFill>
                  <a:schemeClr val="dk1"/>
                </a:solidFill>
                <a:uFill>
                  <a:noFill/>
                </a:uFill>
                <a:latin typeface="Rubik"/>
                <a:ea typeface="Rubik"/>
                <a:cs typeface="Rubik"/>
                <a:sym typeface="Rubik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, including icons by </a:t>
            </a:r>
            <a:r>
              <a:rPr lang="en" sz="1600">
                <a:solidFill>
                  <a:schemeClr val="dk1"/>
                </a:solidFill>
                <a:uFill>
                  <a:noFill/>
                </a:uFill>
                <a:latin typeface="Rubik"/>
                <a:ea typeface="Rubik"/>
                <a:cs typeface="Rubik"/>
                <a:sym typeface="Rubik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, and infographics &amp; images by </a:t>
            </a:r>
            <a:r>
              <a:rPr lang="en" sz="1600">
                <a:solidFill>
                  <a:schemeClr val="dk1"/>
                </a:solidFill>
                <a:uFill>
                  <a:noFill/>
                </a:uFill>
                <a:latin typeface="Rubik"/>
                <a:ea typeface="Rubik"/>
                <a:cs typeface="Rubik"/>
                <a:sym typeface="Rubik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.</a:t>
            </a:r>
            <a:r>
              <a:rPr lang="en" sz="12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sz="12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14" name="Google Shape;314;p24"/>
          <p:cNvSpPr txBox="1">
            <a:spLocks noGrp="1"/>
          </p:cNvSpPr>
          <p:nvPr>
            <p:ph type="title"/>
          </p:nvPr>
        </p:nvSpPr>
        <p:spPr>
          <a:xfrm>
            <a:off x="1251400" y="2108200"/>
            <a:ext cx="4291600" cy="26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r>
              <a:rPr lang="fr-FR"/>
              <a:t>Modifiez le style du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360924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25"/>
          <p:cNvGrpSpPr/>
          <p:nvPr/>
        </p:nvGrpSpPr>
        <p:grpSpPr>
          <a:xfrm>
            <a:off x="1894" y="260"/>
            <a:ext cx="12188212" cy="6857480"/>
            <a:chOff x="0" y="390"/>
            <a:chExt cx="9141159" cy="5143110"/>
          </a:xfrm>
        </p:grpSpPr>
        <p:sp>
          <p:nvSpPr>
            <p:cNvPr id="317" name="Google Shape;317;p25"/>
            <p:cNvSpPr/>
            <p:nvPr/>
          </p:nvSpPr>
          <p:spPr>
            <a:xfrm>
              <a:off x="2842" y="390"/>
              <a:ext cx="9138317" cy="5142716"/>
            </a:xfrm>
            <a:custGeom>
              <a:avLst/>
              <a:gdLst/>
              <a:ahLst/>
              <a:cxnLst/>
              <a:rect l="l" t="t" r="r" b="b"/>
              <a:pathLst>
                <a:path w="285751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5000">
                  <a:srgbClr val="E4F8F9"/>
                </a:gs>
                <a:gs pos="100000">
                  <a:srgbClr val="C7ED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25"/>
            <p:cNvSpPr/>
            <p:nvPr/>
          </p:nvSpPr>
          <p:spPr>
            <a:xfrm rot="10800000" flipH="1">
              <a:off x="5050593" y="2153066"/>
              <a:ext cx="3816979" cy="2990434"/>
            </a:xfrm>
            <a:custGeom>
              <a:avLst/>
              <a:gdLst/>
              <a:ahLst/>
              <a:cxnLst/>
              <a:rect l="l" t="t" r="r" b="b"/>
              <a:pathLst>
                <a:path w="23421" h="18486" extrusionOk="0">
                  <a:moveTo>
                    <a:pt x="10532" y="1"/>
                  </a:moveTo>
                  <a:lnTo>
                    <a:pt x="10532" y="14"/>
                  </a:lnTo>
                  <a:cubicBezTo>
                    <a:pt x="8202" y="2372"/>
                    <a:pt x="4255" y="2874"/>
                    <a:pt x="2093" y="5510"/>
                  </a:cubicBezTo>
                  <a:cubicBezTo>
                    <a:pt x="1367" y="6403"/>
                    <a:pt x="879" y="7491"/>
                    <a:pt x="558" y="8607"/>
                  </a:cubicBezTo>
                  <a:cubicBezTo>
                    <a:pt x="126" y="10141"/>
                    <a:pt x="0" y="11787"/>
                    <a:pt x="461" y="13308"/>
                  </a:cubicBezTo>
                  <a:cubicBezTo>
                    <a:pt x="1423" y="16488"/>
                    <a:pt x="4813" y="18385"/>
                    <a:pt x="8077" y="18482"/>
                  </a:cubicBezTo>
                  <a:cubicBezTo>
                    <a:pt x="8157" y="18484"/>
                    <a:pt x="8238" y="18485"/>
                    <a:pt x="8318" y="18485"/>
                  </a:cubicBezTo>
                  <a:cubicBezTo>
                    <a:pt x="12837" y="18485"/>
                    <a:pt x="17242" y="15420"/>
                    <a:pt x="18859" y="11090"/>
                  </a:cubicBezTo>
                  <a:cubicBezTo>
                    <a:pt x="19431" y="9513"/>
                    <a:pt x="19668" y="7868"/>
                    <a:pt x="20086" y="6236"/>
                  </a:cubicBezTo>
                  <a:cubicBezTo>
                    <a:pt x="20686" y="3920"/>
                    <a:pt x="21718" y="1577"/>
                    <a:pt x="23420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8999">
                  <a:srgbClr val="E4F8F9"/>
                </a:gs>
                <a:gs pos="70000">
                  <a:srgbClr val="E4F8F9"/>
                </a:gs>
                <a:gs pos="100000">
                  <a:srgbClr val="AAE3E8"/>
                </a:gs>
              </a:gsLst>
              <a:lin ang="0" scaled="0"/>
            </a:gradFill>
            <a:ln>
              <a:noFill/>
            </a:ln>
            <a:effectLst>
              <a:outerShdw blurRad="185738" algn="bl" rotWithShape="0">
                <a:srgbClr val="C7EDF0">
                  <a:alpha val="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25"/>
            <p:cNvSpPr/>
            <p:nvPr/>
          </p:nvSpPr>
          <p:spPr>
            <a:xfrm>
              <a:off x="2702277" y="2100"/>
              <a:ext cx="6308303" cy="1811644"/>
            </a:xfrm>
            <a:custGeom>
              <a:avLst/>
              <a:gdLst/>
              <a:ahLst/>
              <a:cxnLst/>
              <a:rect l="l" t="t" r="r" b="b"/>
              <a:pathLst>
                <a:path w="30618" h="8793" extrusionOk="0">
                  <a:moveTo>
                    <a:pt x="0" y="1"/>
                  </a:moveTo>
                  <a:cubicBezTo>
                    <a:pt x="84" y="1438"/>
                    <a:pt x="711" y="2832"/>
                    <a:pt x="1785" y="3823"/>
                  </a:cubicBezTo>
                  <a:cubicBezTo>
                    <a:pt x="2866" y="4840"/>
                    <a:pt x="4366" y="5405"/>
                    <a:pt x="5882" y="5405"/>
                  </a:cubicBezTo>
                  <a:cubicBezTo>
                    <a:pt x="6341" y="5405"/>
                    <a:pt x="6802" y="5353"/>
                    <a:pt x="7253" y="5246"/>
                  </a:cubicBezTo>
                  <a:cubicBezTo>
                    <a:pt x="9011" y="4855"/>
                    <a:pt x="10517" y="3683"/>
                    <a:pt x="12289" y="3335"/>
                  </a:cubicBezTo>
                  <a:cubicBezTo>
                    <a:pt x="12686" y="3256"/>
                    <a:pt x="13086" y="3220"/>
                    <a:pt x="13485" y="3220"/>
                  </a:cubicBezTo>
                  <a:cubicBezTo>
                    <a:pt x="15213" y="3220"/>
                    <a:pt x="16930" y="3901"/>
                    <a:pt x="18426" y="4785"/>
                  </a:cubicBezTo>
                  <a:cubicBezTo>
                    <a:pt x="20281" y="5859"/>
                    <a:pt x="21927" y="7226"/>
                    <a:pt x="23866" y="8133"/>
                  </a:cubicBezTo>
                  <a:cubicBezTo>
                    <a:pt x="24680" y="8510"/>
                    <a:pt x="25605" y="8792"/>
                    <a:pt x="26494" y="8792"/>
                  </a:cubicBezTo>
                  <a:cubicBezTo>
                    <a:pt x="27053" y="8792"/>
                    <a:pt x="27598" y="8681"/>
                    <a:pt x="28093" y="8412"/>
                  </a:cubicBezTo>
                  <a:cubicBezTo>
                    <a:pt x="28971" y="7924"/>
                    <a:pt x="29501" y="6975"/>
                    <a:pt x="29850" y="6055"/>
                  </a:cubicBezTo>
                  <a:cubicBezTo>
                    <a:pt x="30561" y="4116"/>
                    <a:pt x="30617" y="2065"/>
                    <a:pt x="30492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25"/>
            <p:cNvSpPr/>
            <p:nvPr/>
          </p:nvSpPr>
          <p:spPr>
            <a:xfrm>
              <a:off x="8867574" y="2713747"/>
              <a:ext cx="16022" cy="13982"/>
            </a:xfrm>
            <a:custGeom>
              <a:avLst/>
              <a:gdLst/>
              <a:ahLst/>
              <a:cxnLst/>
              <a:rect l="l" t="t" r="r" b="b"/>
              <a:pathLst>
                <a:path w="501" h="437" extrusionOk="0">
                  <a:moveTo>
                    <a:pt x="347" y="1"/>
                  </a:moveTo>
                  <a:cubicBezTo>
                    <a:pt x="279" y="1"/>
                    <a:pt x="150" y="29"/>
                    <a:pt x="1" y="38"/>
                  </a:cubicBezTo>
                  <a:cubicBezTo>
                    <a:pt x="96" y="240"/>
                    <a:pt x="132" y="371"/>
                    <a:pt x="215" y="431"/>
                  </a:cubicBezTo>
                  <a:cubicBezTo>
                    <a:pt x="223" y="435"/>
                    <a:pt x="233" y="436"/>
                    <a:pt x="244" y="436"/>
                  </a:cubicBezTo>
                  <a:cubicBezTo>
                    <a:pt x="304" y="436"/>
                    <a:pt x="411" y="391"/>
                    <a:pt x="501" y="371"/>
                  </a:cubicBezTo>
                  <a:cubicBezTo>
                    <a:pt x="477" y="252"/>
                    <a:pt x="477" y="121"/>
                    <a:pt x="394" y="14"/>
                  </a:cubicBezTo>
                  <a:cubicBezTo>
                    <a:pt x="387" y="5"/>
                    <a:pt x="37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25"/>
            <p:cNvSpPr/>
            <p:nvPr/>
          </p:nvSpPr>
          <p:spPr>
            <a:xfrm rot="-5400000">
              <a:off x="-1511322" y="1513464"/>
              <a:ext cx="5125208" cy="2102563"/>
            </a:xfrm>
            <a:custGeom>
              <a:avLst/>
              <a:gdLst/>
              <a:ahLst/>
              <a:cxnLst/>
              <a:rect l="l" t="t" r="r" b="b"/>
              <a:pathLst>
                <a:path w="193240" h="62984" extrusionOk="0">
                  <a:moveTo>
                    <a:pt x="11681" y="0"/>
                  </a:moveTo>
                  <a:cubicBezTo>
                    <a:pt x="9716" y="6537"/>
                    <a:pt x="6025" y="12430"/>
                    <a:pt x="4299" y="19121"/>
                  </a:cubicBezTo>
                  <a:cubicBezTo>
                    <a:pt x="1" y="35719"/>
                    <a:pt x="11574" y="53769"/>
                    <a:pt x="26992" y="60257"/>
                  </a:cubicBezTo>
                  <a:cubicBezTo>
                    <a:pt x="30979" y="61935"/>
                    <a:pt x="35144" y="62668"/>
                    <a:pt x="39367" y="62668"/>
                  </a:cubicBezTo>
                  <a:cubicBezTo>
                    <a:pt x="55764" y="62668"/>
                    <a:pt x="73049" y="51616"/>
                    <a:pt x="84297" y="41874"/>
                  </a:cubicBezTo>
                  <a:cubicBezTo>
                    <a:pt x="97525" y="30420"/>
                    <a:pt x="110157" y="16431"/>
                    <a:pt x="127564" y="11490"/>
                  </a:cubicBezTo>
                  <a:cubicBezTo>
                    <a:pt x="131476" y="10379"/>
                    <a:pt x="135536" y="9850"/>
                    <a:pt x="139617" y="9850"/>
                  </a:cubicBezTo>
                  <a:cubicBezTo>
                    <a:pt x="152811" y="9850"/>
                    <a:pt x="166220" y="15374"/>
                    <a:pt x="175523" y="24586"/>
                  </a:cubicBezTo>
                  <a:cubicBezTo>
                    <a:pt x="185524" y="34480"/>
                    <a:pt x="190024" y="49030"/>
                    <a:pt x="193239" y="62984"/>
                  </a:cubicBezTo>
                  <a:lnTo>
                    <a:pt x="19323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0" dist="9525" dir="5400000" algn="bl" rotWithShape="0">
                <a:srgbClr val="C7EDF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25"/>
            <p:cNvSpPr/>
            <p:nvPr/>
          </p:nvSpPr>
          <p:spPr>
            <a:xfrm>
              <a:off x="395325" y="751938"/>
              <a:ext cx="2516100" cy="25161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25"/>
            <p:cNvSpPr/>
            <p:nvPr/>
          </p:nvSpPr>
          <p:spPr>
            <a:xfrm>
              <a:off x="251500" y="228050"/>
              <a:ext cx="1150200" cy="11502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4" name="Google Shape;324;p25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3255200" cy="13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25" name="Google Shape;325;p25"/>
          <p:cNvSpPr txBox="1">
            <a:spLocks noGrp="1"/>
          </p:cNvSpPr>
          <p:nvPr>
            <p:ph type="subTitle" idx="1"/>
          </p:nvPr>
        </p:nvSpPr>
        <p:spPr>
          <a:xfrm>
            <a:off x="963100" y="1982233"/>
            <a:ext cx="3255200" cy="12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53851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26"/>
          <p:cNvGrpSpPr/>
          <p:nvPr/>
        </p:nvGrpSpPr>
        <p:grpSpPr>
          <a:xfrm>
            <a:off x="1894" y="260"/>
            <a:ext cx="12188212" cy="6857480"/>
            <a:chOff x="0" y="390"/>
            <a:chExt cx="9141159" cy="5143110"/>
          </a:xfrm>
        </p:grpSpPr>
        <p:sp>
          <p:nvSpPr>
            <p:cNvPr id="328" name="Google Shape;328;p26"/>
            <p:cNvSpPr/>
            <p:nvPr/>
          </p:nvSpPr>
          <p:spPr>
            <a:xfrm>
              <a:off x="2842" y="390"/>
              <a:ext cx="9138317" cy="5142716"/>
            </a:xfrm>
            <a:custGeom>
              <a:avLst/>
              <a:gdLst/>
              <a:ahLst/>
              <a:cxnLst/>
              <a:rect l="l" t="t" r="r" b="b"/>
              <a:pathLst>
                <a:path w="285751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5000">
                  <a:srgbClr val="E4F8F9"/>
                </a:gs>
                <a:gs pos="100000">
                  <a:srgbClr val="C7ED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26"/>
            <p:cNvSpPr/>
            <p:nvPr/>
          </p:nvSpPr>
          <p:spPr>
            <a:xfrm rot="10800000" flipH="1">
              <a:off x="5050593" y="2153066"/>
              <a:ext cx="3816979" cy="2990434"/>
            </a:xfrm>
            <a:custGeom>
              <a:avLst/>
              <a:gdLst/>
              <a:ahLst/>
              <a:cxnLst/>
              <a:rect l="l" t="t" r="r" b="b"/>
              <a:pathLst>
                <a:path w="23421" h="18486" extrusionOk="0">
                  <a:moveTo>
                    <a:pt x="10532" y="1"/>
                  </a:moveTo>
                  <a:lnTo>
                    <a:pt x="10532" y="14"/>
                  </a:lnTo>
                  <a:cubicBezTo>
                    <a:pt x="8202" y="2372"/>
                    <a:pt x="4255" y="2874"/>
                    <a:pt x="2093" y="5510"/>
                  </a:cubicBezTo>
                  <a:cubicBezTo>
                    <a:pt x="1367" y="6403"/>
                    <a:pt x="879" y="7491"/>
                    <a:pt x="558" y="8607"/>
                  </a:cubicBezTo>
                  <a:cubicBezTo>
                    <a:pt x="126" y="10141"/>
                    <a:pt x="0" y="11787"/>
                    <a:pt x="461" y="13308"/>
                  </a:cubicBezTo>
                  <a:cubicBezTo>
                    <a:pt x="1423" y="16488"/>
                    <a:pt x="4813" y="18385"/>
                    <a:pt x="8077" y="18482"/>
                  </a:cubicBezTo>
                  <a:cubicBezTo>
                    <a:pt x="8157" y="18484"/>
                    <a:pt x="8238" y="18485"/>
                    <a:pt x="8318" y="18485"/>
                  </a:cubicBezTo>
                  <a:cubicBezTo>
                    <a:pt x="12837" y="18485"/>
                    <a:pt x="17242" y="15420"/>
                    <a:pt x="18859" y="11090"/>
                  </a:cubicBezTo>
                  <a:cubicBezTo>
                    <a:pt x="19431" y="9513"/>
                    <a:pt x="19668" y="7868"/>
                    <a:pt x="20086" y="6236"/>
                  </a:cubicBezTo>
                  <a:cubicBezTo>
                    <a:pt x="20686" y="3920"/>
                    <a:pt x="21718" y="1577"/>
                    <a:pt x="23420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8999">
                  <a:srgbClr val="E4F8F9"/>
                </a:gs>
                <a:gs pos="70000">
                  <a:srgbClr val="E4F8F9"/>
                </a:gs>
                <a:gs pos="100000">
                  <a:srgbClr val="AAE3E8"/>
                </a:gs>
              </a:gsLst>
              <a:lin ang="0" scaled="0"/>
            </a:gradFill>
            <a:ln>
              <a:noFill/>
            </a:ln>
            <a:effectLst>
              <a:outerShdw blurRad="185738" algn="bl" rotWithShape="0">
                <a:srgbClr val="C7EDF0">
                  <a:alpha val="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26"/>
            <p:cNvSpPr/>
            <p:nvPr/>
          </p:nvSpPr>
          <p:spPr>
            <a:xfrm>
              <a:off x="2702277" y="2100"/>
              <a:ext cx="6308303" cy="1811644"/>
            </a:xfrm>
            <a:custGeom>
              <a:avLst/>
              <a:gdLst/>
              <a:ahLst/>
              <a:cxnLst/>
              <a:rect l="l" t="t" r="r" b="b"/>
              <a:pathLst>
                <a:path w="30618" h="8793" extrusionOk="0">
                  <a:moveTo>
                    <a:pt x="0" y="1"/>
                  </a:moveTo>
                  <a:cubicBezTo>
                    <a:pt x="84" y="1438"/>
                    <a:pt x="711" y="2832"/>
                    <a:pt x="1785" y="3823"/>
                  </a:cubicBezTo>
                  <a:cubicBezTo>
                    <a:pt x="2866" y="4840"/>
                    <a:pt x="4366" y="5405"/>
                    <a:pt x="5882" y="5405"/>
                  </a:cubicBezTo>
                  <a:cubicBezTo>
                    <a:pt x="6341" y="5405"/>
                    <a:pt x="6802" y="5353"/>
                    <a:pt x="7253" y="5246"/>
                  </a:cubicBezTo>
                  <a:cubicBezTo>
                    <a:pt x="9011" y="4855"/>
                    <a:pt x="10517" y="3683"/>
                    <a:pt x="12289" y="3335"/>
                  </a:cubicBezTo>
                  <a:cubicBezTo>
                    <a:pt x="12686" y="3256"/>
                    <a:pt x="13086" y="3220"/>
                    <a:pt x="13485" y="3220"/>
                  </a:cubicBezTo>
                  <a:cubicBezTo>
                    <a:pt x="15213" y="3220"/>
                    <a:pt x="16930" y="3901"/>
                    <a:pt x="18426" y="4785"/>
                  </a:cubicBezTo>
                  <a:cubicBezTo>
                    <a:pt x="20281" y="5859"/>
                    <a:pt x="21927" y="7226"/>
                    <a:pt x="23866" y="8133"/>
                  </a:cubicBezTo>
                  <a:cubicBezTo>
                    <a:pt x="24680" y="8510"/>
                    <a:pt x="25605" y="8792"/>
                    <a:pt x="26494" y="8792"/>
                  </a:cubicBezTo>
                  <a:cubicBezTo>
                    <a:pt x="27053" y="8792"/>
                    <a:pt x="27598" y="8681"/>
                    <a:pt x="28093" y="8412"/>
                  </a:cubicBezTo>
                  <a:cubicBezTo>
                    <a:pt x="28971" y="7924"/>
                    <a:pt x="29501" y="6975"/>
                    <a:pt x="29850" y="6055"/>
                  </a:cubicBezTo>
                  <a:cubicBezTo>
                    <a:pt x="30561" y="4116"/>
                    <a:pt x="30617" y="2065"/>
                    <a:pt x="30492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26"/>
            <p:cNvSpPr/>
            <p:nvPr/>
          </p:nvSpPr>
          <p:spPr>
            <a:xfrm>
              <a:off x="8867574" y="2713747"/>
              <a:ext cx="16022" cy="13982"/>
            </a:xfrm>
            <a:custGeom>
              <a:avLst/>
              <a:gdLst/>
              <a:ahLst/>
              <a:cxnLst/>
              <a:rect l="l" t="t" r="r" b="b"/>
              <a:pathLst>
                <a:path w="501" h="437" extrusionOk="0">
                  <a:moveTo>
                    <a:pt x="347" y="1"/>
                  </a:moveTo>
                  <a:cubicBezTo>
                    <a:pt x="279" y="1"/>
                    <a:pt x="150" y="29"/>
                    <a:pt x="1" y="38"/>
                  </a:cubicBezTo>
                  <a:cubicBezTo>
                    <a:pt x="96" y="240"/>
                    <a:pt x="132" y="371"/>
                    <a:pt x="215" y="431"/>
                  </a:cubicBezTo>
                  <a:cubicBezTo>
                    <a:pt x="223" y="435"/>
                    <a:pt x="233" y="436"/>
                    <a:pt x="244" y="436"/>
                  </a:cubicBezTo>
                  <a:cubicBezTo>
                    <a:pt x="304" y="436"/>
                    <a:pt x="411" y="391"/>
                    <a:pt x="501" y="371"/>
                  </a:cubicBezTo>
                  <a:cubicBezTo>
                    <a:pt x="477" y="252"/>
                    <a:pt x="477" y="121"/>
                    <a:pt x="394" y="14"/>
                  </a:cubicBezTo>
                  <a:cubicBezTo>
                    <a:pt x="387" y="5"/>
                    <a:pt x="37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26"/>
            <p:cNvSpPr/>
            <p:nvPr/>
          </p:nvSpPr>
          <p:spPr>
            <a:xfrm rot="-5400000">
              <a:off x="-1511322" y="1513464"/>
              <a:ext cx="5125208" cy="2102563"/>
            </a:xfrm>
            <a:custGeom>
              <a:avLst/>
              <a:gdLst/>
              <a:ahLst/>
              <a:cxnLst/>
              <a:rect l="l" t="t" r="r" b="b"/>
              <a:pathLst>
                <a:path w="193240" h="62984" extrusionOk="0">
                  <a:moveTo>
                    <a:pt x="11681" y="0"/>
                  </a:moveTo>
                  <a:cubicBezTo>
                    <a:pt x="9716" y="6537"/>
                    <a:pt x="6025" y="12430"/>
                    <a:pt x="4299" y="19121"/>
                  </a:cubicBezTo>
                  <a:cubicBezTo>
                    <a:pt x="1" y="35719"/>
                    <a:pt x="11574" y="53769"/>
                    <a:pt x="26992" y="60257"/>
                  </a:cubicBezTo>
                  <a:cubicBezTo>
                    <a:pt x="30979" y="61935"/>
                    <a:pt x="35144" y="62668"/>
                    <a:pt x="39367" y="62668"/>
                  </a:cubicBezTo>
                  <a:cubicBezTo>
                    <a:pt x="55764" y="62668"/>
                    <a:pt x="73049" y="51616"/>
                    <a:pt x="84297" y="41874"/>
                  </a:cubicBezTo>
                  <a:cubicBezTo>
                    <a:pt x="97525" y="30420"/>
                    <a:pt x="110157" y="16431"/>
                    <a:pt x="127564" y="11490"/>
                  </a:cubicBezTo>
                  <a:cubicBezTo>
                    <a:pt x="131476" y="10379"/>
                    <a:pt x="135536" y="9850"/>
                    <a:pt x="139617" y="9850"/>
                  </a:cubicBezTo>
                  <a:cubicBezTo>
                    <a:pt x="152811" y="9850"/>
                    <a:pt x="166220" y="15374"/>
                    <a:pt x="175523" y="24586"/>
                  </a:cubicBezTo>
                  <a:cubicBezTo>
                    <a:pt x="185524" y="34480"/>
                    <a:pt x="190024" y="49030"/>
                    <a:pt x="193239" y="62984"/>
                  </a:cubicBezTo>
                  <a:lnTo>
                    <a:pt x="19323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0" dist="9525" dir="5400000" algn="bl" rotWithShape="0">
                <a:srgbClr val="C7EDF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26"/>
            <p:cNvSpPr/>
            <p:nvPr/>
          </p:nvSpPr>
          <p:spPr>
            <a:xfrm>
              <a:off x="395325" y="751938"/>
              <a:ext cx="2516100" cy="25161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26"/>
            <p:cNvSpPr/>
            <p:nvPr/>
          </p:nvSpPr>
          <p:spPr>
            <a:xfrm>
              <a:off x="251500" y="228050"/>
              <a:ext cx="1150200" cy="11502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5" name="Google Shape;335;p26"/>
          <p:cNvSpPr txBox="1">
            <a:spLocks noGrp="1"/>
          </p:cNvSpPr>
          <p:nvPr>
            <p:ph type="title"/>
          </p:nvPr>
        </p:nvSpPr>
        <p:spPr>
          <a:xfrm>
            <a:off x="3011400" y="5129667"/>
            <a:ext cx="61692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36" name="Google Shape;336;p26"/>
          <p:cNvSpPr txBox="1">
            <a:spLocks noGrp="1"/>
          </p:cNvSpPr>
          <p:nvPr>
            <p:ph type="subTitle" idx="1"/>
          </p:nvPr>
        </p:nvSpPr>
        <p:spPr>
          <a:xfrm>
            <a:off x="3011400" y="1835933"/>
            <a:ext cx="6169200" cy="22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52961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5F757A-AC23-91B3-886C-D17FE095B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27F6D1-3A00-DB39-1140-00ED80185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364362-47FC-1408-5301-EF6DF9AA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1AE-7E7D-4560-BF87-B6050BFEC133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B33AF7-1174-57F0-3FFD-B265052AD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E2E6BC-6EF7-A6E5-D491-D52AC2020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7474-DC65-4E6C-9BA2-D46EDD30A7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160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85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4"/>
          <p:cNvGrpSpPr/>
          <p:nvPr/>
        </p:nvGrpSpPr>
        <p:grpSpPr>
          <a:xfrm>
            <a:off x="3790" y="520"/>
            <a:ext cx="12188260" cy="6858003"/>
            <a:chOff x="2842" y="390"/>
            <a:chExt cx="9141195" cy="5143502"/>
          </a:xfrm>
        </p:grpSpPr>
        <p:sp>
          <p:nvSpPr>
            <p:cNvPr id="36" name="Google Shape;36;p4"/>
            <p:cNvSpPr/>
            <p:nvPr/>
          </p:nvSpPr>
          <p:spPr>
            <a:xfrm>
              <a:off x="2842" y="390"/>
              <a:ext cx="9138317" cy="5142716"/>
            </a:xfrm>
            <a:custGeom>
              <a:avLst/>
              <a:gdLst/>
              <a:ahLst/>
              <a:cxnLst/>
              <a:rect l="l" t="t" r="r" b="b"/>
              <a:pathLst>
                <a:path w="285751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6500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4072629" y="400"/>
              <a:ext cx="5065578" cy="5143492"/>
            </a:xfrm>
            <a:custGeom>
              <a:avLst/>
              <a:gdLst/>
              <a:ahLst/>
              <a:cxnLst/>
              <a:rect l="l" t="t" r="r" b="b"/>
              <a:pathLst>
                <a:path w="22235" h="22577" extrusionOk="0">
                  <a:moveTo>
                    <a:pt x="3376" y="0"/>
                  </a:moveTo>
                  <a:cubicBezTo>
                    <a:pt x="3976" y="503"/>
                    <a:pt x="4590" y="1074"/>
                    <a:pt x="4813" y="1828"/>
                  </a:cubicBezTo>
                  <a:cubicBezTo>
                    <a:pt x="5287" y="3376"/>
                    <a:pt x="4004" y="4869"/>
                    <a:pt x="2958" y="6096"/>
                  </a:cubicBezTo>
                  <a:cubicBezTo>
                    <a:pt x="1340" y="8007"/>
                    <a:pt x="1" y="10546"/>
                    <a:pt x="768" y="12917"/>
                  </a:cubicBezTo>
                  <a:cubicBezTo>
                    <a:pt x="1061" y="13824"/>
                    <a:pt x="1633" y="14605"/>
                    <a:pt x="2330" y="15260"/>
                  </a:cubicBezTo>
                  <a:cubicBezTo>
                    <a:pt x="3614" y="16453"/>
                    <a:pt x="5360" y="17207"/>
                    <a:pt x="7085" y="17207"/>
                  </a:cubicBezTo>
                  <a:cubicBezTo>
                    <a:pt x="7739" y="17207"/>
                    <a:pt x="8390" y="17098"/>
                    <a:pt x="9012" y="16864"/>
                  </a:cubicBezTo>
                  <a:cubicBezTo>
                    <a:pt x="10281" y="16376"/>
                    <a:pt x="11355" y="15428"/>
                    <a:pt x="12554" y="14800"/>
                  </a:cubicBezTo>
                  <a:cubicBezTo>
                    <a:pt x="13205" y="14463"/>
                    <a:pt x="13969" y="14239"/>
                    <a:pt x="14698" y="14239"/>
                  </a:cubicBezTo>
                  <a:cubicBezTo>
                    <a:pt x="15328" y="14239"/>
                    <a:pt x="15933" y="14406"/>
                    <a:pt x="16418" y="14814"/>
                  </a:cubicBezTo>
                  <a:cubicBezTo>
                    <a:pt x="17994" y="16139"/>
                    <a:pt x="17158" y="18775"/>
                    <a:pt x="18022" y="20644"/>
                  </a:cubicBezTo>
                  <a:cubicBezTo>
                    <a:pt x="18639" y="21912"/>
                    <a:pt x="20050" y="22576"/>
                    <a:pt x="21479" y="22576"/>
                  </a:cubicBezTo>
                  <a:cubicBezTo>
                    <a:pt x="21732" y="22576"/>
                    <a:pt x="21985" y="22555"/>
                    <a:pt x="22235" y="22514"/>
                  </a:cubicBezTo>
                  <a:lnTo>
                    <a:pt x="22235" y="11731"/>
                  </a:lnTo>
                  <a:cubicBezTo>
                    <a:pt x="21968" y="11816"/>
                    <a:pt x="21686" y="11853"/>
                    <a:pt x="21405" y="11853"/>
                  </a:cubicBezTo>
                  <a:cubicBezTo>
                    <a:pt x="21319" y="11853"/>
                    <a:pt x="21232" y="11849"/>
                    <a:pt x="21147" y="11843"/>
                  </a:cubicBezTo>
                  <a:cubicBezTo>
                    <a:pt x="19403" y="11703"/>
                    <a:pt x="17855" y="10322"/>
                    <a:pt x="17436" y="8607"/>
                  </a:cubicBezTo>
                  <a:cubicBezTo>
                    <a:pt x="17255" y="7909"/>
                    <a:pt x="17255" y="7184"/>
                    <a:pt x="17074" y="6487"/>
                  </a:cubicBezTo>
                  <a:cubicBezTo>
                    <a:pt x="16879" y="5789"/>
                    <a:pt x="16460" y="5092"/>
                    <a:pt x="15763" y="4869"/>
                  </a:cubicBezTo>
                  <a:cubicBezTo>
                    <a:pt x="15584" y="4809"/>
                    <a:pt x="15400" y="4788"/>
                    <a:pt x="15213" y="4788"/>
                  </a:cubicBezTo>
                  <a:cubicBezTo>
                    <a:pt x="14833" y="4788"/>
                    <a:pt x="14440" y="4873"/>
                    <a:pt x="14047" y="4882"/>
                  </a:cubicBezTo>
                  <a:cubicBezTo>
                    <a:pt x="14004" y="4884"/>
                    <a:pt x="13962" y="4885"/>
                    <a:pt x="13919" y="4885"/>
                  </a:cubicBezTo>
                  <a:cubicBezTo>
                    <a:pt x="11743" y="4885"/>
                    <a:pt x="9903" y="2456"/>
                    <a:pt x="10546" y="363"/>
                  </a:cubicBezTo>
                  <a:cubicBezTo>
                    <a:pt x="10588" y="238"/>
                    <a:pt x="10630" y="126"/>
                    <a:pt x="10685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612325" y="6250"/>
              <a:ext cx="3531694" cy="4203004"/>
            </a:xfrm>
            <a:custGeom>
              <a:avLst/>
              <a:gdLst/>
              <a:ahLst/>
              <a:cxnLst/>
              <a:rect l="l" t="t" r="r" b="b"/>
              <a:pathLst>
                <a:path w="16823" h="20087" extrusionOk="0">
                  <a:moveTo>
                    <a:pt x="1" y="0"/>
                  </a:moveTo>
                  <a:cubicBezTo>
                    <a:pt x="1" y="0"/>
                    <a:pt x="2428" y="1088"/>
                    <a:pt x="2009" y="4185"/>
                  </a:cubicBezTo>
                  <a:cubicBezTo>
                    <a:pt x="1591" y="7295"/>
                    <a:pt x="1619" y="9165"/>
                    <a:pt x="5022" y="9820"/>
                  </a:cubicBezTo>
                  <a:cubicBezTo>
                    <a:pt x="8426" y="10490"/>
                    <a:pt x="9054" y="12819"/>
                    <a:pt x="8984" y="14061"/>
                  </a:cubicBezTo>
                  <a:cubicBezTo>
                    <a:pt x="8914" y="15297"/>
                    <a:pt x="9619" y="20087"/>
                    <a:pt x="16730" y="20087"/>
                  </a:cubicBezTo>
                  <a:cubicBezTo>
                    <a:pt x="16761" y="20087"/>
                    <a:pt x="16792" y="20087"/>
                    <a:pt x="16823" y="20086"/>
                  </a:cubicBezTo>
                  <a:lnTo>
                    <a:pt x="16823" y="6389"/>
                  </a:lnTo>
                  <a:lnTo>
                    <a:pt x="10644" y="1423"/>
                  </a:lnTo>
                  <a:lnTo>
                    <a:pt x="6626" y="28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71475" algn="bl" rotWithShape="0">
                <a:schemeClr val="accent2">
                  <a:alpha val="4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6838948" y="3325"/>
              <a:ext cx="2305089" cy="2210890"/>
            </a:xfrm>
            <a:custGeom>
              <a:avLst/>
              <a:gdLst/>
              <a:ahLst/>
              <a:cxnLst/>
              <a:rect l="l" t="t" r="r" b="b"/>
              <a:pathLst>
                <a:path w="12345" h="11854" extrusionOk="0">
                  <a:moveTo>
                    <a:pt x="781" y="0"/>
                  </a:moveTo>
                  <a:cubicBezTo>
                    <a:pt x="726" y="126"/>
                    <a:pt x="698" y="238"/>
                    <a:pt x="642" y="363"/>
                  </a:cubicBezTo>
                  <a:cubicBezTo>
                    <a:pt x="0" y="2451"/>
                    <a:pt x="1829" y="4886"/>
                    <a:pt x="3998" y="4886"/>
                  </a:cubicBezTo>
                  <a:cubicBezTo>
                    <a:pt x="4046" y="4886"/>
                    <a:pt x="4095" y="4885"/>
                    <a:pt x="4143" y="4882"/>
                  </a:cubicBezTo>
                  <a:cubicBezTo>
                    <a:pt x="4519" y="4864"/>
                    <a:pt x="4908" y="4785"/>
                    <a:pt x="5285" y="4785"/>
                  </a:cubicBezTo>
                  <a:cubicBezTo>
                    <a:pt x="5480" y="4785"/>
                    <a:pt x="5673" y="4806"/>
                    <a:pt x="5859" y="4868"/>
                  </a:cubicBezTo>
                  <a:cubicBezTo>
                    <a:pt x="6556" y="5078"/>
                    <a:pt x="6975" y="5789"/>
                    <a:pt x="7156" y="6487"/>
                  </a:cubicBezTo>
                  <a:cubicBezTo>
                    <a:pt x="7351" y="7184"/>
                    <a:pt x="7351" y="7923"/>
                    <a:pt x="7532" y="8621"/>
                  </a:cubicBezTo>
                  <a:cubicBezTo>
                    <a:pt x="7965" y="10308"/>
                    <a:pt x="9513" y="11703"/>
                    <a:pt x="11257" y="11843"/>
                  </a:cubicBezTo>
                  <a:cubicBezTo>
                    <a:pt x="11350" y="11850"/>
                    <a:pt x="11443" y="11853"/>
                    <a:pt x="11535" y="11853"/>
                  </a:cubicBezTo>
                  <a:cubicBezTo>
                    <a:pt x="11800" y="11853"/>
                    <a:pt x="12058" y="11825"/>
                    <a:pt x="12317" y="11773"/>
                  </a:cubicBezTo>
                  <a:lnTo>
                    <a:pt x="12317" y="1116"/>
                  </a:lnTo>
                  <a:cubicBezTo>
                    <a:pt x="12345" y="489"/>
                    <a:pt x="11857" y="0"/>
                    <a:pt x="1124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rot="10800000" flipH="1">
              <a:off x="2850" y="1504981"/>
              <a:ext cx="5964978" cy="3638119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452475" y="539396"/>
              <a:ext cx="1648500" cy="16485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6999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5"/>
          <p:cNvGrpSpPr/>
          <p:nvPr/>
        </p:nvGrpSpPr>
        <p:grpSpPr>
          <a:xfrm>
            <a:off x="3790" y="521"/>
            <a:ext cx="12184423" cy="6857316"/>
            <a:chOff x="2842" y="390"/>
            <a:chExt cx="9138317" cy="5142987"/>
          </a:xfrm>
        </p:grpSpPr>
        <p:sp>
          <p:nvSpPr>
            <p:cNvPr id="46" name="Google Shape;46;p5"/>
            <p:cNvSpPr/>
            <p:nvPr/>
          </p:nvSpPr>
          <p:spPr>
            <a:xfrm>
              <a:off x="2842" y="390"/>
              <a:ext cx="9138317" cy="5142716"/>
            </a:xfrm>
            <a:custGeom>
              <a:avLst/>
              <a:gdLst/>
              <a:ahLst/>
              <a:cxnLst/>
              <a:rect l="l" t="t" r="r" b="b"/>
              <a:pathLst>
                <a:path w="285751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6500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" name="Google Shape;47;p5"/>
            <p:cNvGrpSpPr/>
            <p:nvPr/>
          </p:nvGrpSpPr>
          <p:grpSpPr>
            <a:xfrm rot="-5400000">
              <a:off x="4211660" y="213893"/>
              <a:ext cx="3749366" cy="6109604"/>
              <a:chOff x="2597675" y="1705125"/>
              <a:chExt cx="359200" cy="571600"/>
            </a:xfrm>
          </p:grpSpPr>
          <p:sp>
            <p:nvSpPr>
              <p:cNvPr id="48" name="Google Shape;48;p5"/>
              <p:cNvSpPr/>
              <p:nvPr/>
            </p:nvSpPr>
            <p:spPr>
              <a:xfrm>
                <a:off x="2598025" y="1705125"/>
                <a:ext cx="358850" cy="571600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22864" extrusionOk="0">
                    <a:moveTo>
                      <a:pt x="7154" y="1"/>
                    </a:moveTo>
                    <a:cubicBezTo>
                      <a:pt x="4545" y="1"/>
                      <a:pt x="1938" y="984"/>
                      <a:pt x="1" y="2750"/>
                    </a:cubicBezTo>
                    <a:lnTo>
                      <a:pt x="1" y="22864"/>
                    </a:lnTo>
                    <a:lnTo>
                      <a:pt x="14131" y="22864"/>
                    </a:lnTo>
                    <a:cubicBezTo>
                      <a:pt x="13838" y="22055"/>
                      <a:pt x="13377" y="21301"/>
                      <a:pt x="12791" y="20674"/>
                    </a:cubicBezTo>
                    <a:cubicBezTo>
                      <a:pt x="11885" y="19739"/>
                      <a:pt x="10671" y="19084"/>
                      <a:pt x="10030" y="17954"/>
                    </a:cubicBezTo>
                    <a:cubicBezTo>
                      <a:pt x="9193" y="16517"/>
                      <a:pt x="9458" y="14662"/>
                      <a:pt x="10169" y="13155"/>
                    </a:cubicBezTo>
                    <a:cubicBezTo>
                      <a:pt x="10881" y="11649"/>
                      <a:pt x="11982" y="10366"/>
                      <a:pt x="12861" y="8957"/>
                    </a:cubicBezTo>
                    <a:cubicBezTo>
                      <a:pt x="13712" y="7520"/>
                      <a:pt x="14354" y="5832"/>
                      <a:pt x="13963" y="4214"/>
                    </a:cubicBezTo>
                    <a:cubicBezTo>
                      <a:pt x="13447" y="1955"/>
                      <a:pt x="11132" y="546"/>
                      <a:pt x="8844" y="141"/>
                    </a:cubicBezTo>
                    <a:cubicBezTo>
                      <a:pt x="8285" y="47"/>
                      <a:pt x="7720" y="1"/>
                      <a:pt x="7154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57188" algn="bl" rotWithShape="0">
                  <a:schemeClr val="accent2">
                    <a:alpha val="3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" name="Google Shape;49;p5"/>
              <p:cNvSpPr/>
              <p:nvPr/>
            </p:nvSpPr>
            <p:spPr>
              <a:xfrm>
                <a:off x="2597675" y="1883900"/>
                <a:ext cx="197050" cy="392825"/>
              </a:xfrm>
              <a:custGeom>
                <a:avLst/>
                <a:gdLst/>
                <a:ahLst/>
                <a:cxnLst/>
                <a:rect l="l" t="t" r="r" b="b"/>
                <a:pathLst>
                  <a:path w="7882" h="15713" extrusionOk="0">
                    <a:moveTo>
                      <a:pt x="3114" y="0"/>
                    </a:moveTo>
                    <a:cubicBezTo>
                      <a:pt x="2037" y="0"/>
                      <a:pt x="957" y="254"/>
                      <a:pt x="1" y="732"/>
                    </a:cubicBezTo>
                    <a:lnTo>
                      <a:pt x="1" y="15713"/>
                    </a:lnTo>
                    <a:lnTo>
                      <a:pt x="7882" y="15713"/>
                    </a:lnTo>
                    <a:cubicBezTo>
                      <a:pt x="7756" y="14862"/>
                      <a:pt x="7393" y="14025"/>
                      <a:pt x="6780" y="13411"/>
                    </a:cubicBezTo>
                    <a:cubicBezTo>
                      <a:pt x="6194" y="12811"/>
                      <a:pt x="5413" y="12393"/>
                      <a:pt x="4994" y="11654"/>
                    </a:cubicBezTo>
                    <a:cubicBezTo>
                      <a:pt x="4450" y="10733"/>
                      <a:pt x="4618" y="9505"/>
                      <a:pt x="5078" y="8529"/>
                    </a:cubicBezTo>
                    <a:cubicBezTo>
                      <a:pt x="5552" y="7553"/>
                      <a:pt x="6264" y="6716"/>
                      <a:pt x="6822" y="5795"/>
                    </a:cubicBezTo>
                    <a:cubicBezTo>
                      <a:pt x="7379" y="4875"/>
                      <a:pt x="7798" y="3773"/>
                      <a:pt x="7547" y="2726"/>
                    </a:cubicBezTo>
                    <a:cubicBezTo>
                      <a:pt x="7198" y="1262"/>
                      <a:pt x="5706" y="341"/>
                      <a:pt x="4213" y="90"/>
                    </a:cubicBezTo>
                    <a:cubicBezTo>
                      <a:pt x="3851" y="30"/>
                      <a:pt x="3483" y="0"/>
                      <a:pt x="311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00038" algn="bl" rotWithShape="0">
                  <a:schemeClr val="accent2">
                    <a:alpha val="4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>
                <a:off x="2598025" y="2010625"/>
                <a:ext cx="90000" cy="26575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10630" extrusionOk="0">
                    <a:moveTo>
                      <a:pt x="1" y="1"/>
                    </a:moveTo>
                    <a:lnTo>
                      <a:pt x="1" y="10630"/>
                    </a:lnTo>
                    <a:lnTo>
                      <a:pt x="3599" y="10630"/>
                    </a:lnTo>
                    <a:cubicBezTo>
                      <a:pt x="2902" y="9946"/>
                      <a:pt x="2023" y="9318"/>
                      <a:pt x="1716" y="8412"/>
                    </a:cubicBezTo>
                    <a:cubicBezTo>
                      <a:pt x="1423" y="7575"/>
                      <a:pt x="1674" y="6640"/>
                      <a:pt x="2051" y="5817"/>
                    </a:cubicBezTo>
                    <a:cubicBezTo>
                      <a:pt x="2414" y="4994"/>
                      <a:pt x="2902" y="4227"/>
                      <a:pt x="3111" y="3362"/>
                    </a:cubicBezTo>
                    <a:cubicBezTo>
                      <a:pt x="3320" y="2484"/>
                      <a:pt x="3181" y="1465"/>
                      <a:pt x="2470" y="894"/>
                    </a:cubicBezTo>
                    <a:cubicBezTo>
                      <a:pt x="1772" y="363"/>
                      <a:pt x="740" y="405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1" name="Google Shape;51;p5"/>
            <p:cNvSpPr/>
            <p:nvPr/>
          </p:nvSpPr>
          <p:spPr>
            <a:xfrm>
              <a:off x="5068" y="1509"/>
              <a:ext cx="3214386" cy="2305869"/>
            </a:xfrm>
            <a:custGeom>
              <a:avLst/>
              <a:gdLst/>
              <a:ahLst/>
              <a:cxnLst/>
              <a:rect l="l" t="t" r="r" b="b"/>
              <a:pathLst>
                <a:path w="40578" h="29109" extrusionOk="0">
                  <a:moveTo>
                    <a:pt x="1" y="0"/>
                  </a:moveTo>
                  <a:lnTo>
                    <a:pt x="1" y="19947"/>
                  </a:lnTo>
                  <a:cubicBezTo>
                    <a:pt x="706" y="19708"/>
                    <a:pt x="1427" y="19554"/>
                    <a:pt x="2152" y="19554"/>
                  </a:cubicBezTo>
                  <a:cubicBezTo>
                    <a:pt x="2402" y="19554"/>
                    <a:pt x="2652" y="19573"/>
                    <a:pt x="2902" y="19612"/>
                  </a:cubicBezTo>
                  <a:cubicBezTo>
                    <a:pt x="4729" y="19877"/>
                    <a:pt x="6208" y="21202"/>
                    <a:pt x="7393" y="22625"/>
                  </a:cubicBezTo>
                  <a:cubicBezTo>
                    <a:pt x="8565" y="24062"/>
                    <a:pt x="9555" y="25652"/>
                    <a:pt x="10950" y="26851"/>
                  </a:cubicBezTo>
                  <a:cubicBezTo>
                    <a:pt x="12798" y="28416"/>
                    <a:pt x="15213" y="29108"/>
                    <a:pt x="17656" y="29108"/>
                  </a:cubicBezTo>
                  <a:cubicBezTo>
                    <a:pt x="18828" y="29108"/>
                    <a:pt x="20007" y="28949"/>
                    <a:pt x="21133" y="28651"/>
                  </a:cubicBezTo>
                  <a:cubicBezTo>
                    <a:pt x="23923" y="27897"/>
                    <a:pt x="26573" y="26293"/>
                    <a:pt x="28093" y="23838"/>
                  </a:cubicBezTo>
                  <a:cubicBezTo>
                    <a:pt x="29614" y="21370"/>
                    <a:pt x="29767" y="18022"/>
                    <a:pt x="28107" y="15679"/>
                  </a:cubicBezTo>
                  <a:cubicBezTo>
                    <a:pt x="27047" y="14172"/>
                    <a:pt x="25387" y="13196"/>
                    <a:pt x="24076" y="11884"/>
                  </a:cubicBezTo>
                  <a:cubicBezTo>
                    <a:pt x="22793" y="10587"/>
                    <a:pt x="21844" y="8537"/>
                    <a:pt x="22709" y="6919"/>
                  </a:cubicBezTo>
                  <a:cubicBezTo>
                    <a:pt x="23365" y="5663"/>
                    <a:pt x="24885" y="5092"/>
                    <a:pt x="26308" y="5078"/>
                  </a:cubicBezTo>
                  <a:cubicBezTo>
                    <a:pt x="27730" y="5078"/>
                    <a:pt x="29097" y="5524"/>
                    <a:pt x="30492" y="5845"/>
                  </a:cubicBezTo>
                  <a:cubicBezTo>
                    <a:pt x="31488" y="6073"/>
                    <a:pt x="32547" y="6212"/>
                    <a:pt x="33594" y="6212"/>
                  </a:cubicBezTo>
                  <a:cubicBezTo>
                    <a:pt x="35743" y="6212"/>
                    <a:pt x="37836" y="5626"/>
                    <a:pt x="39196" y="4031"/>
                  </a:cubicBezTo>
                  <a:cubicBezTo>
                    <a:pt x="40145" y="2916"/>
                    <a:pt x="40563" y="1465"/>
                    <a:pt x="40577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6910425" y="1158521"/>
              <a:ext cx="1648500" cy="16485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519150" y="2082453"/>
              <a:ext cx="2700300" cy="27003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6551125" y="900673"/>
              <a:ext cx="960000" cy="9600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1"/>
          </p:nvPr>
        </p:nvSpPr>
        <p:spPr>
          <a:xfrm>
            <a:off x="1562533" y="3646067"/>
            <a:ext cx="4194000" cy="57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alanquin Dark"/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2"/>
          </p:nvPr>
        </p:nvSpPr>
        <p:spPr>
          <a:xfrm>
            <a:off x="1562533" y="4094669"/>
            <a:ext cx="4194000" cy="16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ubTitle" idx="3"/>
          </p:nvPr>
        </p:nvSpPr>
        <p:spPr>
          <a:xfrm>
            <a:off x="6435467" y="3646067"/>
            <a:ext cx="4194000" cy="57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alanquin Dark"/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subTitle" idx="4"/>
          </p:nvPr>
        </p:nvSpPr>
        <p:spPr>
          <a:xfrm>
            <a:off x="6435467" y="4094669"/>
            <a:ext cx="4194000" cy="16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72894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6"/>
          <p:cNvGrpSpPr/>
          <p:nvPr/>
        </p:nvGrpSpPr>
        <p:grpSpPr>
          <a:xfrm>
            <a:off x="1894" y="260"/>
            <a:ext cx="12188212" cy="6857480"/>
            <a:chOff x="0" y="390"/>
            <a:chExt cx="9141159" cy="5143110"/>
          </a:xfrm>
        </p:grpSpPr>
        <p:sp>
          <p:nvSpPr>
            <p:cNvPr id="62" name="Google Shape;62;p6"/>
            <p:cNvSpPr/>
            <p:nvPr/>
          </p:nvSpPr>
          <p:spPr>
            <a:xfrm>
              <a:off x="2842" y="390"/>
              <a:ext cx="9138317" cy="5142716"/>
            </a:xfrm>
            <a:custGeom>
              <a:avLst/>
              <a:gdLst/>
              <a:ahLst/>
              <a:cxnLst/>
              <a:rect l="l" t="t" r="r" b="b"/>
              <a:pathLst>
                <a:path w="285751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5000">
                  <a:srgbClr val="E4F8F9"/>
                </a:gs>
                <a:gs pos="100000">
                  <a:srgbClr val="C7ED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rot="10800000" flipH="1">
              <a:off x="5050593" y="2153066"/>
              <a:ext cx="3816979" cy="2990434"/>
            </a:xfrm>
            <a:custGeom>
              <a:avLst/>
              <a:gdLst/>
              <a:ahLst/>
              <a:cxnLst/>
              <a:rect l="l" t="t" r="r" b="b"/>
              <a:pathLst>
                <a:path w="23421" h="18486" extrusionOk="0">
                  <a:moveTo>
                    <a:pt x="10532" y="1"/>
                  </a:moveTo>
                  <a:lnTo>
                    <a:pt x="10532" y="14"/>
                  </a:lnTo>
                  <a:cubicBezTo>
                    <a:pt x="8202" y="2372"/>
                    <a:pt x="4255" y="2874"/>
                    <a:pt x="2093" y="5510"/>
                  </a:cubicBezTo>
                  <a:cubicBezTo>
                    <a:pt x="1367" y="6403"/>
                    <a:pt x="879" y="7491"/>
                    <a:pt x="558" y="8607"/>
                  </a:cubicBezTo>
                  <a:cubicBezTo>
                    <a:pt x="126" y="10141"/>
                    <a:pt x="0" y="11787"/>
                    <a:pt x="461" y="13308"/>
                  </a:cubicBezTo>
                  <a:cubicBezTo>
                    <a:pt x="1423" y="16488"/>
                    <a:pt x="4813" y="18385"/>
                    <a:pt x="8077" y="18482"/>
                  </a:cubicBezTo>
                  <a:cubicBezTo>
                    <a:pt x="8157" y="18484"/>
                    <a:pt x="8238" y="18485"/>
                    <a:pt x="8318" y="18485"/>
                  </a:cubicBezTo>
                  <a:cubicBezTo>
                    <a:pt x="12837" y="18485"/>
                    <a:pt x="17242" y="15420"/>
                    <a:pt x="18859" y="11090"/>
                  </a:cubicBezTo>
                  <a:cubicBezTo>
                    <a:pt x="19431" y="9513"/>
                    <a:pt x="19668" y="7868"/>
                    <a:pt x="20086" y="6236"/>
                  </a:cubicBezTo>
                  <a:cubicBezTo>
                    <a:pt x="20686" y="3920"/>
                    <a:pt x="21718" y="1577"/>
                    <a:pt x="23420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8999">
                  <a:srgbClr val="E4F8F9"/>
                </a:gs>
                <a:gs pos="70000">
                  <a:srgbClr val="E4F8F9"/>
                </a:gs>
                <a:gs pos="100000">
                  <a:srgbClr val="AAE3E8"/>
                </a:gs>
              </a:gsLst>
              <a:lin ang="0" scaled="0"/>
            </a:gradFill>
            <a:ln>
              <a:noFill/>
            </a:ln>
            <a:effectLst>
              <a:outerShdw blurRad="185738" algn="bl" rotWithShape="0">
                <a:srgbClr val="C7EDF0">
                  <a:alpha val="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2702277" y="2100"/>
              <a:ext cx="6308303" cy="1811644"/>
            </a:xfrm>
            <a:custGeom>
              <a:avLst/>
              <a:gdLst/>
              <a:ahLst/>
              <a:cxnLst/>
              <a:rect l="l" t="t" r="r" b="b"/>
              <a:pathLst>
                <a:path w="30618" h="8793" extrusionOk="0">
                  <a:moveTo>
                    <a:pt x="0" y="1"/>
                  </a:moveTo>
                  <a:cubicBezTo>
                    <a:pt x="84" y="1438"/>
                    <a:pt x="711" y="2832"/>
                    <a:pt x="1785" y="3823"/>
                  </a:cubicBezTo>
                  <a:cubicBezTo>
                    <a:pt x="2866" y="4840"/>
                    <a:pt x="4366" y="5405"/>
                    <a:pt x="5882" y="5405"/>
                  </a:cubicBezTo>
                  <a:cubicBezTo>
                    <a:pt x="6341" y="5405"/>
                    <a:pt x="6802" y="5353"/>
                    <a:pt x="7253" y="5246"/>
                  </a:cubicBezTo>
                  <a:cubicBezTo>
                    <a:pt x="9011" y="4855"/>
                    <a:pt x="10517" y="3683"/>
                    <a:pt x="12289" y="3335"/>
                  </a:cubicBezTo>
                  <a:cubicBezTo>
                    <a:pt x="12686" y="3256"/>
                    <a:pt x="13086" y="3220"/>
                    <a:pt x="13485" y="3220"/>
                  </a:cubicBezTo>
                  <a:cubicBezTo>
                    <a:pt x="15213" y="3220"/>
                    <a:pt x="16930" y="3901"/>
                    <a:pt x="18426" y="4785"/>
                  </a:cubicBezTo>
                  <a:cubicBezTo>
                    <a:pt x="20281" y="5859"/>
                    <a:pt x="21927" y="7226"/>
                    <a:pt x="23866" y="8133"/>
                  </a:cubicBezTo>
                  <a:cubicBezTo>
                    <a:pt x="24680" y="8510"/>
                    <a:pt x="25605" y="8792"/>
                    <a:pt x="26494" y="8792"/>
                  </a:cubicBezTo>
                  <a:cubicBezTo>
                    <a:pt x="27053" y="8792"/>
                    <a:pt x="27598" y="8681"/>
                    <a:pt x="28093" y="8412"/>
                  </a:cubicBezTo>
                  <a:cubicBezTo>
                    <a:pt x="28971" y="7924"/>
                    <a:pt x="29501" y="6975"/>
                    <a:pt x="29850" y="6055"/>
                  </a:cubicBezTo>
                  <a:cubicBezTo>
                    <a:pt x="30561" y="4116"/>
                    <a:pt x="30617" y="2065"/>
                    <a:pt x="30492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8867574" y="2713747"/>
              <a:ext cx="16022" cy="13982"/>
            </a:xfrm>
            <a:custGeom>
              <a:avLst/>
              <a:gdLst/>
              <a:ahLst/>
              <a:cxnLst/>
              <a:rect l="l" t="t" r="r" b="b"/>
              <a:pathLst>
                <a:path w="501" h="437" extrusionOk="0">
                  <a:moveTo>
                    <a:pt x="347" y="1"/>
                  </a:moveTo>
                  <a:cubicBezTo>
                    <a:pt x="279" y="1"/>
                    <a:pt x="150" y="29"/>
                    <a:pt x="1" y="38"/>
                  </a:cubicBezTo>
                  <a:cubicBezTo>
                    <a:pt x="96" y="240"/>
                    <a:pt x="132" y="371"/>
                    <a:pt x="215" y="431"/>
                  </a:cubicBezTo>
                  <a:cubicBezTo>
                    <a:pt x="223" y="435"/>
                    <a:pt x="233" y="436"/>
                    <a:pt x="244" y="436"/>
                  </a:cubicBezTo>
                  <a:cubicBezTo>
                    <a:pt x="304" y="436"/>
                    <a:pt x="411" y="391"/>
                    <a:pt x="501" y="371"/>
                  </a:cubicBezTo>
                  <a:cubicBezTo>
                    <a:pt x="477" y="252"/>
                    <a:pt x="477" y="121"/>
                    <a:pt x="394" y="14"/>
                  </a:cubicBezTo>
                  <a:cubicBezTo>
                    <a:pt x="387" y="5"/>
                    <a:pt x="37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-5400000">
              <a:off x="-1511322" y="1513464"/>
              <a:ext cx="5125208" cy="2102563"/>
            </a:xfrm>
            <a:custGeom>
              <a:avLst/>
              <a:gdLst/>
              <a:ahLst/>
              <a:cxnLst/>
              <a:rect l="l" t="t" r="r" b="b"/>
              <a:pathLst>
                <a:path w="193240" h="62984" extrusionOk="0">
                  <a:moveTo>
                    <a:pt x="11681" y="0"/>
                  </a:moveTo>
                  <a:cubicBezTo>
                    <a:pt x="9716" y="6537"/>
                    <a:pt x="6025" y="12430"/>
                    <a:pt x="4299" y="19121"/>
                  </a:cubicBezTo>
                  <a:cubicBezTo>
                    <a:pt x="1" y="35719"/>
                    <a:pt x="11574" y="53769"/>
                    <a:pt x="26992" y="60257"/>
                  </a:cubicBezTo>
                  <a:cubicBezTo>
                    <a:pt x="30979" y="61935"/>
                    <a:pt x="35144" y="62668"/>
                    <a:pt x="39367" y="62668"/>
                  </a:cubicBezTo>
                  <a:cubicBezTo>
                    <a:pt x="55764" y="62668"/>
                    <a:pt x="73049" y="51616"/>
                    <a:pt x="84297" y="41874"/>
                  </a:cubicBezTo>
                  <a:cubicBezTo>
                    <a:pt x="97525" y="30420"/>
                    <a:pt x="110157" y="16431"/>
                    <a:pt x="127564" y="11490"/>
                  </a:cubicBezTo>
                  <a:cubicBezTo>
                    <a:pt x="131476" y="10379"/>
                    <a:pt x="135536" y="9850"/>
                    <a:pt x="139617" y="9850"/>
                  </a:cubicBezTo>
                  <a:cubicBezTo>
                    <a:pt x="152811" y="9850"/>
                    <a:pt x="166220" y="15374"/>
                    <a:pt x="175523" y="24586"/>
                  </a:cubicBezTo>
                  <a:cubicBezTo>
                    <a:pt x="185524" y="34480"/>
                    <a:pt x="190024" y="49030"/>
                    <a:pt x="193239" y="62984"/>
                  </a:cubicBezTo>
                  <a:lnTo>
                    <a:pt x="19323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0" dist="9525" dir="5400000" algn="bl" rotWithShape="0">
                <a:srgbClr val="C7EDF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395325" y="751938"/>
              <a:ext cx="2516100" cy="25161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251500" y="228050"/>
              <a:ext cx="1150200" cy="11502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9" name="Google Shape;69;p6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8356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-11" y="506"/>
            <a:ext cx="12190019" cy="6861521"/>
            <a:chOff x="-8" y="379"/>
            <a:chExt cx="9142514" cy="5146141"/>
          </a:xfrm>
        </p:grpSpPr>
        <p:sp>
          <p:nvSpPr>
            <p:cNvPr id="72" name="Google Shape;72;p7"/>
            <p:cNvSpPr/>
            <p:nvPr/>
          </p:nvSpPr>
          <p:spPr>
            <a:xfrm>
              <a:off x="-8" y="2090"/>
              <a:ext cx="9138317" cy="5142716"/>
            </a:xfrm>
            <a:custGeom>
              <a:avLst/>
              <a:gdLst/>
              <a:ahLst/>
              <a:cxnLst/>
              <a:rect l="l" t="t" r="r" b="b"/>
              <a:pathLst>
                <a:path w="285751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6500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-4" y="739369"/>
              <a:ext cx="7891673" cy="4407151"/>
            </a:xfrm>
            <a:custGeom>
              <a:avLst/>
              <a:gdLst/>
              <a:ahLst/>
              <a:cxnLst/>
              <a:rect l="l" t="t" r="r" b="b"/>
              <a:pathLst>
                <a:path w="246769" h="137745" extrusionOk="0">
                  <a:moveTo>
                    <a:pt x="0" y="1"/>
                  </a:moveTo>
                  <a:lnTo>
                    <a:pt x="0" y="137744"/>
                  </a:lnTo>
                  <a:lnTo>
                    <a:pt x="48863" y="137744"/>
                  </a:lnTo>
                  <a:cubicBezTo>
                    <a:pt x="52899" y="135018"/>
                    <a:pt x="56602" y="132124"/>
                    <a:pt x="59817" y="129338"/>
                  </a:cubicBezTo>
                  <a:cubicBezTo>
                    <a:pt x="73462" y="117515"/>
                    <a:pt x="86475" y="103109"/>
                    <a:pt x="104394" y="98013"/>
                  </a:cubicBezTo>
                  <a:cubicBezTo>
                    <a:pt x="108425" y="96865"/>
                    <a:pt x="112610" y="96320"/>
                    <a:pt x="116815" y="96320"/>
                  </a:cubicBezTo>
                  <a:cubicBezTo>
                    <a:pt x="130409" y="96320"/>
                    <a:pt x="144224" y="102019"/>
                    <a:pt x="153817" y="111503"/>
                  </a:cubicBezTo>
                  <a:cubicBezTo>
                    <a:pt x="160949" y="118563"/>
                    <a:pt x="165366" y="127909"/>
                    <a:pt x="168509" y="137744"/>
                  </a:cubicBezTo>
                  <a:lnTo>
                    <a:pt x="246769" y="137744"/>
                  </a:lnTo>
                  <a:cubicBezTo>
                    <a:pt x="237601" y="135446"/>
                    <a:pt x="228374" y="133315"/>
                    <a:pt x="219599" y="129350"/>
                  </a:cubicBezTo>
                  <a:cubicBezTo>
                    <a:pt x="203645" y="122183"/>
                    <a:pt x="195370" y="106490"/>
                    <a:pt x="185559" y="92905"/>
                  </a:cubicBezTo>
                  <a:cubicBezTo>
                    <a:pt x="174891" y="78130"/>
                    <a:pt x="161223" y="67747"/>
                    <a:pt x="144578" y="60330"/>
                  </a:cubicBezTo>
                  <a:cubicBezTo>
                    <a:pt x="123992" y="51126"/>
                    <a:pt x="102882" y="50507"/>
                    <a:pt x="80796" y="48638"/>
                  </a:cubicBezTo>
                  <a:cubicBezTo>
                    <a:pt x="58233" y="46733"/>
                    <a:pt x="35016" y="41316"/>
                    <a:pt x="17550" y="26040"/>
                  </a:cubicBezTo>
                  <a:cubicBezTo>
                    <a:pt x="9835" y="19277"/>
                    <a:pt x="3739" y="10026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63000">
                  <a:schemeClr val="accent1"/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771525" algn="bl" rotWithShape="0">
                <a:schemeClr val="accent2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2962339" y="379"/>
              <a:ext cx="6179815" cy="2015173"/>
            </a:xfrm>
            <a:custGeom>
              <a:avLst/>
              <a:gdLst/>
              <a:ahLst/>
              <a:cxnLst/>
              <a:rect l="l" t="t" r="r" b="b"/>
              <a:pathLst>
                <a:path w="193240" h="62984" extrusionOk="0">
                  <a:moveTo>
                    <a:pt x="11681" y="0"/>
                  </a:moveTo>
                  <a:cubicBezTo>
                    <a:pt x="9716" y="6537"/>
                    <a:pt x="6025" y="12430"/>
                    <a:pt x="4299" y="19121"/>
                  </a:cubicBezTo>
                  <a:cubicBezTo>
                    <a:pt x="1" y="35719"/>
                    <a:pt x="11574" y="53769"/>
                    <a:pt x="26992" y="60257"/>
                  </a:cubicBezTo>
                  <a:cubicBezTo>
                    <a:pt x="30979" y="61935"/>
                    <a:pt x="35144" y="62668"/>
                    <a:pt x="39367" y="62668"/>
                  </a:cubicBezTo>
                  <a:cubicBezTo>
                    <a:pt x="55764" y="62668"/>
                    <a:pt x="73049" y="51616"/>
                    <a:pt x="84297" y="41874"/>
                  </a:cubicBezTo>
                  <a:cubicBezTo>
                    <a:pt x="97525" y="30420"/>
                    <a:pt x="110157" y="16431"/>
                    <a:pt x="127564" y="11490"/>
                  </a:cubicBezTo>
                  <a:cubicBezTo>
                    <a:pt x="131476" y="10379"/>
                    <a:pt x="135536" y="9850"/>
                    <a:pt x="139617" y="9850"/>
                  </a:cubicBezTo>
                  <a:cubicBezTo>
                    <a:pt x="152811" y="9850"/>
                    <a:pt x="166220" y="15374"/>
                    <a:pt x="175523" y="24586"/>
                  </a:cubicBezTo>
                  <a:cubicBezTo>
                    <a:pt x="185524" y="34480"/>
                    <a:pt x="190024" y="49030"/>
                    <a:pt x="193239" y="62984"/>
                  </a:cubicBezTo>
                  <a:lnTo>
                    <a:pt x="193239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8999">
                  <a:schemeClr val="accent1"/>
                </a:gs>
                <a:gs pos="7000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  <a:effectLst>
              <a:outerShdw blurRad="571500" dist="9525" dir="5400000" algn="bl" rotWithShape="0">
                <a:schemeClr val="accent2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6974038" y="1328652"/>
              <a:ext cx="2168468" cy="3595758"/>
            </a:xfrm>
            <a:custGeom>
              <a:avLst/>
              <a:gdLst/>
              <a:ahLst/>
              <a:cxnLst/>
              <a:rect l="l" t="t" r="r" b="b"/>
              <a:pathLst>
                <a:path w="67807" h="112385" extrusionOk="0">
                  <a:moveTo>
                    <a:pt x="29070" y="1"/>
                  </a:moveTo>
                  <a:cubicBezTo>
                    <a:pt x="26384" y="1"/>
                    <a:pt x="23570" y="742"/>
                    <a:pt x="20646" y="2443"/>
                  </a:cubicBezTo>
                  <a:cubicBezTo>
                    <a:pt x="11538" y="7753"/>
                    <a:pt x="4680" y="17480"/>
                    <a:pt x="3335" y="28053"/>
                  </a:cubicBezTo>
                  <a:cubicBezTo>
                    <a:pt x="1" y="54402"/>
                    <a:pt x="19420" y="69618"/>
                    <a:pt x="37029" y="85477"/>
                  </a:cubicBezTo>
                  <a:cubicBezTo>
                    <a:pt x="44923" y="92597"/>
                    <a:pt x="50793" y="102788"/>
                    <a:pt x="59746" y="108611"/>
                  </a:cubicBezTo>
                  <a:cubicBezTo>
                    <a:pt x="62187" y="110182"/>
                    <a:pt x="64902" y="111468"/>
                    <a:pt x="67795" y="112385"/>
                  </a:cubicBezTo>
                  <a:lnTo>
                    <a:pt x="67795" y="39959"/>
                  </a:lnTo>
                  <a:lnTo>
                    <a:pt x="67807" y="39959"/>
                  </a:lnTo>
                  <a:cubicBezTo>
                    <a:pt x="67402" y="39328"/>
                    <a:pt x="67021" y="38721"/>
                    <a:pt x="66628" y="38114"/>
                  </a:cubicBezTo>
                  <a:cubicBezTo>
                    <a:pt x="60294" y="28125"/>
                    <a:pt x="53234" y="18028"/>
                    <a:pt x="45399" y="9158"/>
                  </a:cubicBezTo>
                  <a:cubicBezTo>
                    <a:pt x="40796" y="3956"/>
                    <a:pt x="35276" y="1"/>
                    <a:pt x="29070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24000">
                  <a:schemeClr val="accent1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  <a:effectLst>
              <a:outerShdw blurRad="471488" algn="bl" rotWithShape="0">
                <a:schemeClr val="accent2">
                  <a:alpha val="2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8867574" y="2713747"/>
              <a:ext cx="16022" cy="13982"/>
            </a:xfrm>
            <a:custGeom>
              <a:avLst/>
              <a:gdLst/>
              <a:ahLst/>
              <a:cxnLst/>
              <a:rect l="l" t="t" r="r" b="b"/>
              <a:pathLst>
                <a:path w="501" h="437" extrusionOk="0">
                  <a:moveTo>
                    <a:pt x="347" y="1"/>
                  </a:moveTo>
                  <a:cubicBezTo>
                    <a:pt x="279" y="1"/>
                    <a:pt x="150" y="29"/>
                    <a:pt x="1" y="38"/>
                  </a:cubicBezTo>
                  <a:cubicBezTo>
                    <a:pt x="96" y="240"/>
                    <a:pt x="132" y="371"/>
                    <a:pt x="215" y="431"/>
                  </a:cubicBezTo>
                  <a:cubicBezTo>
                    <a:pt x="223" y="435"/>
                    <a:pt x="233" y="436"/>
                    <a:pt x="244" y="436"/>
                  </a:cubicBezTo>
                  <a:cubicBezTo>
                    <a:pt x="304" y="436"/>
                    <a:pt x="411" y="391"/>
                    <a:pt x="501" y="371"/>
                  </a:cubicBezTo>
                  <a:cubicBezTo>
                    <a:pt x="477" y="252"/>
                    <a:pt x="477" y="121"/>
                    <a:pt x="394" y="14"/>
                  </a:cubicBezTo>
                  <a:cubicBezTo>
                    <a:pt x="387" y="5"/>
                    <a:pt x="37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9113180" y="2750733"/>
              <a:ext cx="15254" cy="16413"/>
            </a:xfrm>
            <a:custGeom>
              <a:avLst/>
              <a:gdLst/>
              <a:ahLst/>
              <a:cxnLst/>
              <a:rect l="l" t="t" r="r" b="b"/>
              <a:pathLst>
                <a:path w="477" h="513" extrusionOk="0">
                  <a:moveTo>
                    <a:pt x="381" y="1"/>
                  </a:moveTo>
                  <a:cubicBezTo>
                    <a:pt x="262" y="25"/>
                    <a:pt x="131" y="25"/>
                    <a:pt x="24" y="108"/>
                  </a:cubicBezTo>
                  <a:cubicBezTo>
                    <a:pt x="0" y="132"/>
                    <a:pt x="36" y="299"/>
                    <a:pt x="60" y="513"/>
                  </a:cubicBezTo>
                  <a:cubicBezTo>
                    <a:pt x="250" y="418"/>
                    <a:pt x="381" y="370"/>
                    <a:pt x="441" y="287"/>
                  </a:cubicBezTo>
                  <a:cubicBezTo>
                    <a:pt x="476" y="239"/>
                    <a:pt x="417" y="108"/>
                    <a:pt x="3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239900" y="251050"/>
              <a:ext cx="2516100" cy="25161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7"/>
            <p:cNvSpPr/>
            <p:nvPr/>
          </p:nvSpPr>
          <p:spPr>
            <a:xfrm>
              <a:off x="6775500" y="2542300"/>
              <a:ext cx="1655400" cy="16554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0" name="Google Shape;80;p7"/>
          <p:cNvSpPr txBox="1">
            <a:spLocks noGrp="1"/>
          </p:cNvSpPr>
          <p:nvPr>
            <p:ph type="title"/>
          </p:nvPr>
        </p:nvSpPr>
        <p:spPr>
          <a:xfrm>
            <a:off x="2731000" y="2299084"/>
            <a:ext cx="6730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81" name="Google Shape;81;p7"/>
          <p:cNvSpPr/>
          <p:nvPr/>
        </p:nvSpPr>
        <p:spPr>
          <a:xfrm>
            <a:off x="0" y="3453333"/>
            <a:ext cx="12192000" cy="3405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763" algn="bl" rotWithShape="0">
              <a:schemeClr val="accent3">
                <a:alpha val="3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7"/>
          <p:cNvSpPr txBox="1">
            <a:spLocks noGrp="1"/>
          </p:cNvSpPr>
          <p:nvPr>
            <p:ph type="subTitle" idx="1"/>
          </p:nvPr>
        </p:nvSpPr>
        <p:spPr>
          <a:xfrm>
            <a:off x="2731000" y="4516133"/>
            <a:ext cx="6730000" cy="12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58364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8"/>
          <p:cNvGrpSpPr/>
          <p:nvPr/>
        </p:nvGrpSpPr>
        <p:grpSpPr>
          <a:xfrm>
            <a:off x="1957" y="212"/>
            <a:ext cx="12188089" cy="6857576"/>
            <a:chOff x="92" y="390"/>
            <a:chExt cx="9141067" cy="5143182"/>
          </a:xfrm>
        </p:grpSpPr>
        <p:sp>
          <p:nvSpPr>
            <p:cNvPr id="85" name="Google Shape;85;p8"/>
            <p:cNvSpPr/>
            <p:nvPr/>
          </p:nvSpPr>
          <p:spPr>
            <a:xfrm>
              <a:off x="2842" y="390"/>
              <a:ext cx="9138317" cy="5142716"/>
            </a:xfrm>
            <a:custGeom>
              <a:avLst/>
              <a:gdLst/>
              <a:ahLst/>
              <a:cxnLst/>
              <a:rect l="l" t="t" r="r" b="b"/>
              <a:pathLst>
                <a:path w="285751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5000">
                  <a:srgbClr val="E4F8F9"/>
                </a:gs>
                <a:gs pos="100000">
                  <a:srgbClr val="C7ED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8"/>
            <p:cNvSpPr/>
            <p:nvPr/>
          </p:nvSpPr>
          <p:spPr>
            <a:xfrm flipH="1">
              <a:off x="5534049" y="2349"/>
              <a:ext cx="3607101" cy="2152776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394150" y="409575"/>
              <a:ext cx="2521800" cy="25221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7252150" y="3228975"/>
              <a:ext cx="1493100" cy="14934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9" name="Google Shape;89;p8"/>
            <p:cNvGrpSpPr/>
            <p:nvPr/>
          </p:nvGrpSpPr>
          <p:grpSpPr>
            <a:xfrm rot="5400000" flipH="1">
              <a:off x="1182987" y="211204"/>
              <a:ext cx="3749473" cy="6115263"/>
              <a:chOff x="2597675" y="1705125"/>
              <a:chExt cx="359200" cy="571600"/>
            </a:xfrm>
          </p:grpSpPr>
          <p:sp>
            <p:nvSpPr>
              <p:cNvPr id="90" name="Google Shape;90;p8"/>
              <p:cNvSpPr/>
              <p:nvPr/>
            </p:nvSpPr>
            <p:spPr>
              <a:xfrm>
                <a:off x="2598025" y="1705125"/>
                <a:ext cx="358850" cy="571600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22864" extrusionOk="0">
                    <a:moveTo>
                      <a:pt x="7154" y="1"/>
                    </a:moveTo>
                    <a:cubicBezTo>
                      <a:pt x="4545" y="1"/>
                      <a:pt x="1938" y="984"/>
                      <a:pt x="1" y="2750"/>
                    </a:cubicBezTo>
                    <a:lnTo>
                      <a:pt x="1" y="22864"/>
                    </a:lnTo>
                    <a:lnTo>
                      <a:pt x="14131" y="22864"/>
                    </a:lnTo>
                    <a:cubicBezTo>
                      <a:pt x="13838" y="22055"/>
                      <a:pt x="13377" y="21301"/>
                      <a:pt x="12791" y="20674"/>
                    </a:cubicBezTo>
                    <a:cubicBezTo>
                      <a:pt x="11885" y="19739"/>
                      <a:pt x="10671" y="19084"/>
                      <a:pt x="10030" y="17954"/>
                    </a:cubicBezTo>
                    <a:cubicBezTo>
                      <a:pt x="9193" y="16517"/>
                      <a:pt x="9458" y="14662"/>
                      <a:pt x="10169" y="13155"/>
                    </a:cubicBezTo>
                    <a:cubicBezTo>
                      <a:pt x="10881" y="11649"/>
                      <a:pt x="11982" y="10366"/>
                      <a:pt x="12861" y="8957"/>
                    </a:cubicBezTo>
                    <a:cubicBezTo>
                      <a:pt x="13712" y="7520"/>
                      <a:pt x="14354" y="5832"/>
                      <a:pt x="13963" y="4214"/>
                    </a:cubicBezTo>
                    <a:cubicBezTo>
                      <a:pt x="13447" y="1955"/>
                      <a:pt x="11132" y="546"/>
                      <a:pt x="8844" y="141"/>
                    </a:cubicBezTo>
                    <a:cubicBezTo>
                      <a:pt x="8285" y="47"/>
                      <a:pt x="7720" y="1"/>
                      <a:pt x="7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57188" algn="bl" rotWithShape="0">
                  <a:srgbClr val="C7EDF0">
                    <a:alpha val="37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8"/>
              <p:cNvSpPr/>
              <p:nvPr/>
            </p:nvSpPr>
            <p:spPr>
              <a:xfrm>
                <a:off x="2597675" y="1883900"/>
                <a:ext cx="197050" cy="392825"/>
              </a:xfrm>
              <a:custGeom>
                <a:avLst/>
                <a:gdLst/>
                <a:ahLst/>
                <a:cxnLst/>
                <a:rect l="l" t="t" r="r" b="b"/>
                <a:pathLst>
                  <a:path w="7882" h="15713" extrusionOk="0">
                    <a:moveTo>
                      <a:pt x="3114" y="0"/>
                    </a:moveTo>
                    <a:cubicBezTo>
                      <a:pt x="2037" y="0"/>
                      <a:pt x="957" y="254"/>
                      <a:pt x="1" y="732"/>
                    </a:cubicBezTo>
                    <a:lnTo>
                      <a:pt x="1" y="15713"/>
                    </a:lnTo>
                    <a:lnTo>
                      <a:pt x="7882" y="15713"/>
                    </a:lnTo>
                    <a:cubicBezTo>
                      <a:pt x="7756" y="14862"/>
                      <a:pt x="7393" y="14025"/>
                      <a:pt x="6780" y="13411"/>
                    </a:cubicBezTo>
                    <a:cubicBezTo>
                      <a:pt x="6194" y="12811"/>
                      <a:pt x="5413" y="12393"/>
                      <a:pt x="4994" y="11654"/>
                    </a:cubicBezTo>
                    <a:cubicBezTo>
                      <a:pt x="4450" y="10733"/>
                      <a:pt x="4618" y="9505"/>
                      <a:pt x="5078" y="8529"/>
                    </a:cubicBezTo>
                    <a:cubicBezTo>
                      <a:pt x="5552" y="7553"/>
                      <a:pt x="6264" y="6716"/>
                      <a:pt x="6822" y="5795"/>
                    </a:cubicBezTo>
                    <a:cubicBezTo>
                      <a:pt x="7379" y="4875"/>
                      <a:pt x="7798" y="3773"/>
                      <a:pt x="7547" y="2726"/>
                    </a:cubicBezTo>
                    <a:cubicBezTo>
                      <a:pt x="7198" y="1262"/>
                      <a:pt x="5706" y="341"/>
                      <a:pt x="4213" y="90"/>
                    </a:cubicBezTo>
                    <a:cubicBezTo>
                      <a:pt x="3851" y="30"/>
                      <a:pt x="3483" y="0"/>
                      <a:pt x="311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00038" algn="bl" rotWithShape="0">
                  <a:srgbClr val="C7EDF0">
                    <a:alpha val="4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8"/>
              <p:cNvSpPr/>
              <p:nvPr/>
            </p:nvSpPr>
            <p:spPr>
              <a:xfrm>
                <a:off x="2598025" y="2010625"/>
                <a:ext cx="90000" cy="26575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10630" extrusionOk="0">
                    <a:moveTo>
                      <a:pt x="1" y="1"/>
                    </a:moveTo>
                    <a:lnTo>
                      <a:pt x="1" y="10630"/>
                    </a:lnTo>
                    <a:lnTo>
                      <a:pt x="3599" y="10630"/>
                    </a:lnTo>
                    <a:cubicBezTo>
                      <a:pt x="2902" y="9946"/>
                      <a:pt x="2023" y="9318"/>
                      <a:pt x="1716" y="8412"/>
                    </a:cubicBezTo>
                    <a:cubicBezTo>
                      <a:pt x="1423" y="7575"/>
                      <a:pt x="1674" y="6640"/>
                      <a:pt x="2051" y="5817"/>
                    </a:cubicBezTo>
                    <a:cubicBezTo>
                      <a:pt x="2414" y="4994"/>
                      <a:pt x="2902" y="4227"/>
                      <a:pt x="3111" y="3362"/>
                    </a:cubicBezTo>
                    <a:cubicBezTo>
                      <a:pt x="3320" y="2484"/>
                      <a:pt x="3181" y="1465"/>
                      <a:pt x="2470" y="894"/>
                    </a:cubicBezTo>
                    <a:cubicBezTo>
                      <a:pt x="1772" y="363"/>
                      <a:pt x="740" y="405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93" name="Google Shape;93;p8"/>
          <p:cNvSpPr/>
          <p:nvPr/>
        </p:nvSpPr>
        <p:spPr>
          <a:xfrm>
            <a:off x="950800" y="1081567"/>
            <a:ext cx="10290400" cy="4657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57200" algn="bl" rotWithShape="0">
              <a:schemeClr val="accent3">
                <a:alpha val="3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8"/>
          <p:cNvSpPr txBox="1">
            <a:spLocks noGrp="1"/>
          </p:cNvSpPr>
          <p:nvPr>
            <p:ph type="title"/>
          </p:nvPr>
        </p:nvSpPr>
        <p:spPr>
          <a:xfrm>
            <a:off x="2853033" y="2133267"/>
            <a:ext cx="6486000" cy="23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fr-FR"/>
              <a:t>Modifiez le style du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52057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9"/>
          <p:cNvGrpSpPr/>
          <p:nvPr/>
        </p:nvGrpSpPr>
        <p:grpSpPr>
          <a:xfrm>
            <a:off x="1894" y="260"/>
            <a:ext cx="12188212" cy="6857480"/>
            <a:chOff x="0" y="390"/>
            <a:chExt cx="9141159" cy="5143110"/>
          </a:xfrm>
        </p:grpSpPr>
        <p:sp>
          <p:nvSpPr>
            <p:cNvPr id="97" name="Google Shape;97;p9"/>
            <p:cNvSpPr/>
            <p:nvPr/>
          </p:nvSpPr>
          <p:spPr>
            <a:xfrm>
              <a:off x="2842" y="390"/>
              <a:ext cx="9138317" cy="5142716"/>
            </a:xfrm>
            <a:custGeom>
              <a:avLst/>
              <a:gdLst/>
              <a:ahLst/>
              <a:cxnLst/>
              <a:rect l="l" t="t" r="r" b="b"/>
              <a:pathLst>
                <a:path w="285751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5000">
                  <a:srgbClr val="E4F8F9"/>
                </a:gs>
                <a:gs pos="100000">
                  <a:srgbClr val="C7ED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9"/>
            <p:cNvSpPr/>
            <p:nvPr/>
          </p:nvSpPr>
          <p:spPr>
            <a:xfrm rot="10800000" flipH="1">
              <a:off x="5050593" y="2153066"/>
              <a:ext cx="3816979" cy="2990434"/>
            </a:xfrm>
            <a:custGeom>
              <a:avLst/>
              <a:gdLst/>
              <a:ahLst/>
              <a:cxnLst/>
              <a:rect l="l" t="t" r="r" b="b"/>
              <a:pathLst>
                <a:path w="23421" h="18486" extrusionOk="0">
                  <a:moveTo>
                    <a:pt x="10532" y="1"/>
                  </a:moveTo>
                  <a:lnTo>
                    <a:pt x="10532" y="14"/>
                  </a:lnTo>
                  <a:cubicBezTo>
                    <a:pt x="8202" y="2372"/>
                    <a:pt x="4255" y="2874"/>
                    <a:pt x="2093" y="5510"/>
                  </a:cubicBezTo>
                  <a:cubicBezTo>
                    <a:pt x="1367" y="6403"/>
                    <a:pt x="879" y="7491"/>
                    <a:pt x="558" y="8607"/>
                  </a:cubicBezTo>
                  <a:cubicBezTo>
                    <a:pt x="126" y="10141"/>
                    <a:pt x="0" y="11787"/>
                    <a:pt x="461" y="13308"/>
                  </a:cubicBezTo>
                  <a:cubicBezTo>
                    <a:pt x="1423" y="16488"/>
                    <a:pt x="4813" y="18385"/>
                    <a:pt x="8077" y="18482"/>
                  </a:cubicBezTo>
                  <a:cubicBezTo>
                    <a:pt x="8157" y="18484"/>
                    <a:pt x="8238" y="18485"/>
                    <a:pt x="8318" y="18485"/>
                  </a:cubicBezTo>
                  <a:cubicBezTo>
                    <a:pt x="12837" y="18485"/>
                    <a:pt x="17242" y="15420"/>
                    <a:pt x="18859" y="11090"/>
                  </a:cubicBezTo>
                  <a:cubicBezTo>
                    <a:pt x="19431" y="9513"/>
                    <a:pt x="19668" y="7868"/>
                    <a:pt x="20086" y="6236"/>
                  </a:cubicBezTo>
                  <a:cubicBezTo>
                    <a:pt x="20686" y="3920"/>
                    <a:pt x="21718" y="1577"/>
                    <a:pt x="23420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8999">
                  <a:srgbClr val="E4F8F9"/>
                </a:gs>
                <a:gs pos="70000">
                  <a:srgbClr val="E4F8F9"/>
                </a:gs>
                <a:gs pos="100000">
                  <a:srgbClr val="AAE3E8"/>
                </a:gs>
              </a:gsLst>
              <a:lin ang="0" scaled="0"/>
            </a:gradFill>
            <a:ln>
              <a:noFill/>
            </a:ln>
            <a:effectLst>
              <a:outerShdw blurRad="185738" algn="bl" rotWithShape="0">
                <a:srgbClr val="C7EDF0">
                  <a:alpha val="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2702277" y="2100"/>
              <a:ext cx="6308303" cy="1811644"/>
            </a:xfrm>
            <a:custGeom>
              <a:avLst/>
              <a:gdLst/>
              <a:ahLst/>
              <a:cxnLst/>
              <a:rect l="l" t="t" r="r" b="b"/>
              <a:pathLst>
                <a:path w="30618" h="8793" extrusionOk="0">
                  <a:moveTo>
                    <a:pt x="0" y="1"/>
                  </a:moveTo>
                  <a:cubicBezTo>
                    <a:pt x="84" y="1438"/>
                    <a:pt x="711" y="2832"/>
                    <a:pt x="1785" y="3823"/>
                  </a:cubicBezTo>
                  <a:cubicBezTo>
                    <a:pt x="2866" y="4840"/>
                    <a:pt x="4366" y="5405"/>
                    <a:pt x="5882" y="5405"/>
                  </a:cubicBezTo>
                  <a:cubicBezTo>
                    <a:pt x="6341" y="5405"/>
                    <a:pt x="6802" y="5353"/>
                    <a:pt x="7253" y="5246"/>
                  </a:cubicBezTo>
                  <a:cubicBezTo>
                    <a:pt x="9011" y="4855"/>
                    <a:pt x="10517" y="3683"/>
                    <a:pt x="12289" y="3335"/>
                  </a:cubicBezTo>
                  <a:cubicBezTo>
                    <a:pt x="12686" y="3256"/>
                    <a:pt x="13086" y="3220"/>
                    <a:pt x="13485" y="3220"/>
                  </a:cubicBezTo>
                  <a:cubicBezTo>
                    <a:pt x="15213" y="3220"/>
                    <a:pt x="16930" y="3901"/>
                    <a:pt x="18426" y="4785"/>
                  </a:cubicBezTo>
                  <a:cubicBezTo>
                    <a:pt x="20281" y="5859"/>
                    <a:pt x="21927" y="7226"/>
                    <a:pt x="23866" y="8133"/>
                  </a:cubicBezTo>
                  <a:cubicBezTo>
                    <a:pt x="24680" y="8510"/>
                    <a:pt x="25605" y="8792"/>
                    <a:pt x="26494" y="8792"/>
                  </a:cubicBezTo>
                  <a:cubicBezTo>
                    <a:pt x="27053" y="8792"/>
                    <a:pt x="27598" y="8681"/>
                    <a:pt x="28093" y="8412"/>
                  </a:cubicBezTo>
                  <a:cubicBezTo>
                    <a:pt x="28971" y="7924"/>
                    <a:pt x="29501" y="6975"/>
                    <a:pt x="29850" y="6055"/>
                  </a:cubicBezTo>
                  <a:cubicBezTo>
                    <a:pt x="30561" y="4116"/>
                    <a:pt x="30617" y="2065"/>
                    <a:pt x="30492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8867574" y="2713747"/>
              <a:ext cx="16022" cy="13982"/>
            </a:xfrm>
            <a:custGeom>
              <a:avLst/>
              <a:gdLst/>
              <a:ahLst/>
              <a:cxnLst/>
              <a:rect l="l" t="t" r="r" b="b"/>
              <a:pathLst>
                <a:path w="501" h="437" extrusionOk="0">
                  <a:moveTo>
                    <a:pt x="347" y="1"/>
                  </a:moveTo>
                  <a:cubicBezTo>
                    <a:pt x="279" y="1"/>
                    <a:pt x="150" y="29"/>
                    <a:pt x="1" y="38"/>
                  </a:cubicBezTo>
                  <a:cubicBezTo>
                    <a:pt x="96" y="240"/>
                    <a:pt x="132" y="371"/>
                    <a:pt x="215" y="431"/>
                  </a:cubicBezTo>
                  <a:cubicBezTo>
                    <a:pt x="223" y="435"/>
                    <a:pt x="233" y="436"/>
                    <a:pt x="244" y="436"/>
                  </a:cubicBezTo>
                  <a:cubicBezTo>
                    <a:pt x="304" y="436"/>
                    <a:pt x="411" y="391"/>
                    <a:pt x="501" y="371"/>
                  </a:cubicBezTo>
                  <a:cubicBezTo>
                    <a:pt x="477" y="252"/>
                    <a:pt x="477" y="121"/>
                    <a:pt x="394" y="14"/>
                  </a:cubicBezTo>
                  <a:cubicBezTo>
                    <a:pt x="387" y="5"/>
                    <a:pt x="37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9"/>
            <p:cNvSpPr/>
            <p:nvPr/>
          </p:nvSpPr>
          <p:spPr>
            <a:xfrm rot="-5400000">
              <a:off x="-1511322" y="1513464"/>
              <a:ext cx="5125208" cy="2102563"/>
            </a:xfrm>
            <a:custGeom>
              <a:avLst/>
              <a:gdLst/>
              <a:ahLst/>
              <a:cxnLst/>
              <a:rect l="l" t="t" r="r" b="b"/>
              <a:pathLst>
                <a:path w="193240" h="62984" extrusionOk="0">
                  <a:moveTo>
                    <a:pt x="11681" y="0"/>
                  </a:moveTo>
                  <a:cubicBezTo>
                    <a:pt x="9716" y="6537"/>
                    <a:pt x="6025" y="12430"/>
                    <a:pt x="4299" y="19121"/>
                  </a:cubicBezTo>
                  <a:cubicBezTo>
                    <a:pt x="1" y="35719"/>
                    <a:pt x="11574" y="53769"/>
                    <a:pt x="26992" y="60257"/>
                  </a:cubicBezTo>
                  <a:cubicBezTo>
                    <a:pt x="30979" y="61935"/>
                    <a:pt x="35144" y="62668"/>
                    <a:pt x="39367" y="62668"/>
                  </a:cubicBezTo>
                  <a:cubicBezTo>
                    <a:pt x="55764" y="62668"/>
                    <a:pt x="73049" y="51616"/>
                    <a:pt x="84297" y="41874"/>
                  </a:cubicBezTo>
                  <a:cubicBezTo>
                    <a:pt x="97525" y="30420"/>
                    <a:pt x="110157" y="16431"/>
                    <a:pt x="127564" y="11490"/>
                  </a:cubicBezTo>
                  <a:cubicBezTo>
                    <a:pt x="131476" y="10379"/>
                    <a:pt x="135536" y="9850"/>
                    <a:pt x="139617" y="9850"/>
                  </a:cubicBezTo>
                  <a:cubicBezTo>
                    <a:pt x="152811" y="9850"/>
                    <a:pt x="166220" y="15374"/>
                    <a:pt x="175523" y="24586"/>
                  </a:cubicBezTo>
                  <a:cubicBezTo>
                    <a:pt x="185524" y="34480"/>
                    <a:pt x="190024" y="49030"/>
                    <a:pt x="193239" y="62984"/>
                  </a:cubicBezTo>
                  <a:lnTo>
                    <a:pt x="19323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0" dist="9525" dir="5400000" algn="bl" rotWithShape="0">
                <a:srgbClr val="C7EDF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395325" y="751938"/>
              <a:ext cx="2516100" cy="25161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251500" y="228050"/>
              <a:ext cx="1150200" cy="11502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4" name="Google Shape;104;p9"/>
          <p:cNvSpPr txBox="1">
            <a:spLocks noGrp="1"/>
          </p:cNvSpPr>
          <p:nvPr>
            <p:ph type="title"/>
          </p:nvPr>
        </p:nvSpPr>
        <p:spPr>
          <a:xfrm>
            <a:off x="963100" y="1617533"/>
            <a:ext cx="32604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subTitle" idx="1"/>
          </p:nvPr>
        </p:nvSpPr>
        <p:spPr>
          <a:xfrm>
            <a:off x="963100" y="3593933"/>
            <a:ext cx="32604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2"/>
          </p:nvPr>
        </p:nvSpPr>
        <p:spPr>
          <a:xfrm>
            <a:off x="6021533" y="965433"/>
            <a:ext cx="5210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70502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noFill/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"/>
          <p:cNvSpPr txBox="1">
            <a:spLocks noGrp="1"/>
          </p:cNvSpPr>
          <p:nvPr>
            <p:ph type="title"/>
          </p:nvPr>
        </p:nvSpPr>
        <p:spPr>
          <a:xfrm>
            <a:off x="1497699" y="3960200"/>
            <a:ext cx="3840400" cy="76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109" name="Google Shape;109;p10"/>
          <p:cNvSpPr txBox="1">
            <a:spLocks noGrp="1"/>
          </p:cNvSpPr>
          <p:nvPr>
            <p:ph type="subTitle" idx="1"/>
          </p:nvPr>
        </p:nvSpPr>
        <p:spPr>
          <a:xfrm>
            <a:off x="1497699" y="4623367"/>
            <a:ext cx="3840400" cy="12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58941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lt1"/>
            </a:gs>
            <a:gs pos="6500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 b="1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 b="1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 b="1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 b="1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 b="1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 b="1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 b="1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 b="1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 b="1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●"/>
              <a:defRPr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○"/>
              <a:defRPr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■"/>
              <a:defRPr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●"/>
              <a:defRPr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○"/>
              <a:defRPr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■"/>
              <a:defRPr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●"/>
              <a:defRPr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○"/>
              <a:defRPr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■"/>
              <a:defRPr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17106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7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339" name="Google Shape;339;p27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49451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wmv"/><Relationship Id="rId2" Type="http://schemas.microsoft.com/office/2007/relationships/media" Target="../media/media1.wmv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51D11F-F1BD-7610-276C-EEE0B232D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4600" y="2142800"/>
            <a:ext cx="6522800" cy="2572400"/>
          </a:xfrm>
        </p:spPr>
        <p:txBody>
          <a:bodyPr/>
          <a:lstStyle/>
          <a:p>
            <a:pPr algn="ctr"/>
            <a:r>
              <a:rPr lang="fr-FR" sz="8800" dirty="0"/>
              <a:t>LA PHYSIQUE DU SON</a:t>
            </a:r>
          </a:p>
        </p:txBody>
      </p:sp>
      <p:pic>
        <p:nvPicPr>
          <p:cNvPr id="1026" name="Image 1">
            <a:extLst>
              <a:ext uri="{FF2B5EF4-FFF2-40B4-BE49-F238E27FC236}">
                <a16:creationId xmlns:a16="http://schemas.microsoft.com/office/drawing/2014/main" id="{80BE535F-3DA6-4A77-0709-1EEC50169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r="14"/>
          <a:stretch/>
        </p:blipFill>
        <p:spPr bwMode="auto">
          <a:xfrm>
            <a:off x="258763" y="5729634"/>
            <a:ext cx="93503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42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AC1F53-38CF-13B0-6F18-616E2D61A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5400" dirty="0">
                <a:ea typeface="+mn-ea"/>
                <a:cs typeface="Rubik" panose="02000604000000020004" pitchFamily="2" charset="-79"/>
              </a:rPr>
              <a:t>Diminution avec la distance</a:t>
            </a:r>
            <a:endParaRPr lang="fr-FR" sz="5400" dirty="0">
              <a:cs typeface="Rubik" panose="02000604000000020004" pitchFamily="2" charset="-79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B24A7D4-330F-5796-1E9A-E4D989E2A1B1}"/>
              </a:ext>
            </a:extLst>
          </p:cNvPr>
          <p:cNvSpPr txBox="1">
            <a:spLocks/>
          </p:cNvSpPr>
          <p:nvPr/>
        </p:nvSpPr>
        <p:spPr>
          <a:xfrm>
            <a:off x="4901064" y="2570878"/>
            <a:ext cx="4792461" cy="67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4025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●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1219170" marR="0" lvl="1" indent="-44025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○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828754" marR="0" lvl="2" indent="-44025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■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2438339" marR="0" lvl="3" indent="-44025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●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3047924" marR="0" lvl="4" indent="-44025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○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3657509" marR="0" lvl="5" indent="-44025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■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4267093" marR="0" lvl="6" indent="-44025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●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4876678" marR="0" lvl="7" indent="-44025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○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5486263" marR="0" lvl="8" indent="-44025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■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169329" indent="0" algn="ctr">
              <a:buNone/>
            </a:pPr>
            <a:r>
              <a:rPr lang="fr-FR" sz="2000" u="sng" dirty="0"/>
              <a:t>Source ponctuelle</a:t>
            </a:r>
          </a:p>
          <a:p>
            <a:pPr marL="169329" indent="0" algn="ctr">
              <a:buNone/>
            </a:pPr>
            <a:r>
              <a:rPr lang="fr-FR" sz="2000" i="1" dirty="0"/>
              <a:t>Une enceinte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530C8BA-AB0C-D8E8-8966-16F3F7087BB0}"/>
              </a:ext>
            </a:extLst>
          </p:cNvPr>
          <p:cNvSpPr txBox="1"/>
          <p:nvPr/>
        </p:nvSpPr>
        <p:spPr>
          <a:xfrm>
            <a:off x="6617368" y="3956309"/>
            <a:ext cx="3818475" cy="193899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Rubik" panose="02000604000000020004" pitchFamily="2" charset="-79"/>
                <a:cs typeface="Rubik" panose="02000604000000020004" pitchFamily="2" charset="-79"/>
              </a:rPr>
              <a:t>A chaque </a:t>
            </a:r>
            <a:r>
              <a:rPr lang="fr-FR" sz="2400" b="1" dirty="0">
                <a:latin typeface="Rubik" panose="02000604000000020004" pitchFamily="2" charset="-79"/>
                <a:cs typeface="Rubik" panose="02000604000000020004" pitchFamily="2" charset="-79"/>
              </a:rPr>
              <a:t>doublement de la distance</a:t>
            </a:r>
            <a:r>
              <a:rPr lang="fr-FR" sz="2400" dirty="0">
                <a:latin typeface="Rubik" panose="02000604000000020004" pitchFamily="2" charset="-79"/>
                <a:cs typeface="Rubik" panose="02000604000000020004" pitchFamily="2" charset="-79"/>
              </a:rPr>
              <a:t>, </a:t>
            </a:r>
          </a:p>
          <a:p>
            <a:pPr algn="ctr"/>
            <a:endParaRPr lang="fr-FR" sz="2400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algn="ctr"/>
            <a:r>
              <a:rPr lang="fr-FR" sz="2400" dirty="0">
                <a:latin typeface="Rubik" panose="02000604000000020004" pitchFamily="2" charset="-79"/>
                <a:cs typeface="Rubik" panose="02000604000000020004" pitchFamily="2" charset="-79"/>
              </a:rPr>
              <a:t>le niveau sonore </a:t>
            </a:r>
            <a:r>
              <a:rPr lang="fr-FR" sz="2400" b="1" dirty="0">
                <a:latin typeface="Rubik" panose="02000604000000020004" pitchFamily="2" charset="-79"/>
                <a:cs typeface="Rubik" panose="02000604000000020004" pitchFamily="2" charset="-79"/>
              </a:rPr>
              <a:t>diminue de 6 dB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26E9062-4257-D5E6-39DB-5AB6658FF62A}"/>
              </a:ext>
            </a:extLst>
          </p:cNvPr>
          <p:cNvSpPr txBox="1"/>
          <p:nvPr/>
        </p:nvSpPr>
        <p:spPr>
          <a:xfrm>
            <a:off x="2073830" y="1653381"/>
            <a:ext cx="7619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accent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Les niveaux sonores diminuent avec la distance</a:t>
            </a:r>
          </a:p>
        </p:txBody>
      </p:sp>
      <p:sp>
        <p:nvSpPr>
          <p:cNvPr id="13" name="Organigramme : Connecteur 12">
            <a:extLst>
              <a:ext uri="{FF2B5EF4-FFF2-40B4-BE49-F238E27FC236}">
                <a16:creationId xmlns:a16="http://schemas.microsoft.com/office/drawing/2014/main" id="{AF76E5A9-32D8-5224-CF8F-909B88318925}"/>
              </a:ext>
            </a:extLst>
          </p:cNvPr>
          <p:cNvSpPr/>
          <p:nvPr/>
        </p:nvSpPr>
        <p:spPr>
          <a:xfrm>
            <a:off x="2492171" y="4034276"/>
            <a:ext cx="900000" cy="900000"/>
          </a:xfrm>
          <a:prstGeom prst="flowChartConnector">
            <a:avLst/>
          </a:prstGeom>
          <a:solidFill>
            <a:schemeClr val="accent4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schemeClr val="tx1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14" name="Organigramme : Connecteur 13">
            <a:extLst>
              <a:ext uri="{FF2B5EF4-FFF2-40B4-BE49-F238E27FC236}">
                <a16:creationId xmlns:a16="http://schemas.microsoft.com/office/drawing/2014/main" id="{82AECD80-9ACB-002A-B31B-B0AF40110D59}"/>
              </a:ext>
            </a:extLst>
          </p:cNvPr>
          <p:cNvSpPr/>
          <p:nvPr/>
        </p:nvSpPr>
        <p:spPr>
          <a:xfrm>
            <a:off x="2042171" y="3578304"/>
            <a:ext cx="1800000" cy="1800000"/>
          </a:xfrm>
          <a:prstGeom prst="flowChartConnector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Organigramme : Connecteur 14">
            <a:extLst>
              <a:ext uri="{FF2B5EF4-FFF2-40B4-BE49-F238E27FC236}">
                <a16:creationId xmlns:a16="http://schemas.microsoft.com/office/drawing/2014/main" id="{C098F2C7-A185-88F3-6381-045031BE800C}"/>
              </a:ext>
            </a:extLst>
          </p:cNvPr>
          <p:cNvSpPr/>
          <p:nvPr/>
        </p:nvSpPr>
        <p:spPr>
          <a:xfrm>
            <a:off x="1592171" y="3128304"/>
            <a:ext cx="2700000" cy="2700000"/>
          </a:xfrm>
          <a:prstGeom prst="flowChartConnector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Organigramme : Connecteur 15">
            <a:extLst>
              <a:ext uri="{FF2B5EF4-FFF2-40B4-BE49-F238E27FC236}">
                <a16:creationId xmlns:a16="http://schemas.microsoft.com/office/drawing/2014/main" id="{BF92D8A9-82AE-4340-6D01-D8069ACEA3EC}"/>
              </a:ext>
            </a:extLst>
          </p:cNvPr>
          <p:cNvSpPr/>
          <p:nvPr/>
        </p:nvSpPr>
        <p:spPr>
          <a:xfrm>
            <a:off x="782171" y="2318304"/>
            <a:ext cx="4320000" cy="4320000"/>
          </a:xfrm>
          <a:prstGeom prst="flowChartConnector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361CFBA-E30C-6B82-9F27-5FDDA05E6623}"/>
              </a:ext>
            </a:extLst>
          </p:cNvPr>
          <p:cNvSpPr txBox="1"/>
          <p:nvPr/>
        </p:nvSpPr>
        <p:spPr>
          <a:xfrm>
            <a:off x="2278610" y="2403708"/>
            <a:ext cx="1327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Rubik" panose="02000604000000020004" pitchFamily="2" charset="-79"/>
                <a:cs typeface="Rubik" panose="02000604000000020004" pitchFamily="2" charset="-79"/>
              </a:rPr>
              <a:t>8 mètres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9B0DAF4-3F64-A953-BE50-E36A6D14AECE}"/>
              </a:ext>
            </a:extLst>
          </p:cNvPr>
          <p:cNvSpPr txBox="1"/>
          <p:nvPr/>
        </p:nvSpPr>
        <p:spPr>
          <a:xfrm>
            <a:off x="2278610" y="3197804"/>
            <a:ext cx="1327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Rubik" panose="02000604000000020004" pitchFamily="2" charset="-79"/>
                <a:cs typeface="Rubik" panose="02000604000000020004" pitchFamily="2" charset="-79"/>
              </a:rPr>
              <a:t>4 mètres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901F881-3457-7496-E0C2-7D7B3742AD1F}"/>
              </a:ext>
            </a:extLst>
          </p:cNvPr>
          <p:cNvSpPr txBox="1"/>
          <p:nvPr/>
        </p:nvSpPr>
        <p:spPr>
          <a:xfrm>
            <a:off x="2278610" y="3671978"/>
            <a:ext cx="1327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Rubik" panose="02000604000000020004" pitchFamily="2" charset="-79"/>
                <a:cs typeface="Rubik" panose="02000604000000020004" pitchFamily="2" charset="-79"/>
              </a:rPr>
              <a:t>2 mètres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0C49FAF-D8A0-60DC-7661-146DE4AEAE43}"/>
              </a:ext>
            </a:extLst>
          </p:cNvPr>
          <p:cNvSpPr txBox="1"/>
          <p:nvPr/>
        </p:nvSpPr>
        <p:spPr>
          <a:xfrm>
            <a:off x="2448875" y="4200669"/>
            <a:ext cx="986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latin typeface="Rubik" panose="02000604000000020004" pitchFamily="2" charset="-79"/>
                <a:cs typeface="Rubik" panose="02000604000000020004" pitchFamily="2" charset="-79"/>
              </a:rPr>
              <a:t>90 dB</a:t>
            </a:r>
          </a:p>
          <a:p>
            <a:pPr algn="ctr"/>
            <a:r>
              <a:rPr lang="fr-FR" sz="1800" b="1" dirty="0">
                <a:latin typeface="Rubik" panose="02000604000000020004" pitchFamily="2" charset="-79"/>
                <a:cs typeface="Rubik" panose="02000604000000020004" pitchFamily="2" charset="-79"/>
              </a:rPr>
              <a:t>à 1 m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34E00F2E-3A43-9486-1FDD-6F654080E45D}"/>
              </a:ext>
            </a:extLst>
          </p:cNvPr>
          <p:cNvCxnSpPr>
            <a:stCxn id="13" idx="4"/>
            <a:endCxn id="14" idx="4"/>
          </p:cNvCxnSpPr>
          <p:nvPr/>
        </p:nvCxnSpPr>
        <p:spPr>
          <a:xfrm>
            <a:off x="2942171" y="4934276"/>
            <a:ext cx="0" cy="444028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51C5821F-1633-ED36-B79F-640461F6DC94}"/>
              </a:ext>
            </a:extLst>
          </p:cNvPr>
          <p:cNvCxnSpPr>
            <a:cxnSpLocks/>
            <a:endCxn id="15" idx="5"/>
          </p:cNvCxnSpPr>
          <p:nvPr/>
        </p:nvCxnSpPr>
        <p:spPr>
          <a:xfrm>
            <a:off x="3212432" y="4847000"/>
            <a:ext cx="684333" cy="585898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C05375C0-20E0-149E-31D4-28DB578CCDBF}"/>
              </a:ext>
            </a:extLst>
          </p:cNvPr>
          <p:cNvCxnSpPr>
            <a:cxnSpLocks/>
          </p:cNvCxnSpPr>
          <p:nvPr/>
        </p:nvCxnSpPr>
        <p:spPr>
          <a:xfrm>
            <a:off x="3392171" y="4513061"/>
            <a:ext cx="1710000" cy="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5DD54A6F-E1E6-1360-0F8C-2FA08B9BA583}"/>
              </a:ext>
            </a:extLst>
          </p:cNvPr>
          <p:cNvSpPr txBox="1"/>
          <p:nvPr/>
        </p:nvSpPr>
        <p:spPr>
          <a:xfrm>
            <a:off x="2492171" y="5398136"/>
            <a:ext cx="986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latin typeface="Rubik" panose="02000604000000020004" pitchFamily="2" charset="-79"/>
                <a:cs typeface="Rubik" panose="02000604000000020004" pitchFamily="2" charset="-79"/>
              </a:rPr>
              <a:t>84 dB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D9DAF19-8D6B-D6D1-6BA1-0A6D5AAD553E}"/>
              </a:ext>
            </a:extLst>
          </p:cNvPr>
          <p:cNvSpPr txBox="1"/>
          <p:nvPr/>
        </p:nvSpPr>
        <p:spPr>
          <a:xfrm>
            <a:off x="3798876" y="5381630"/>
            <a:ext cx="986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latin typeface="Rubik" panose="02000604000000020004" pitchFamily="2" charset="-79"/>
                <a:cs typeface="Rubik" panose="02000604000000020004" pitchFamily="2" charset="-79"/>
              </a:rPr>
              <a:t>78 dB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E070C2E6-656C-866E-3929-C1AB848A3683}"/>
              </a:ext>
            </a:extLst>
          </p:cNvPr>
          <p:cNvSpPr txBox="1"/>
          <p:nvPr/>
        </p:nvSpPr>
        <p:spPr>
          <a:xfrm>
            <a:off x="5013876" y="4328395"/>
            <a:ext cx="986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latin typeface="Rubik" panose="02000604000000020004" pitchFamily="2" charset="-79"/>
                <a:cs typeface="Rubik" panose="02000604000000020004" pitchFamily="2" charset="-79"/>
              </a:rPr>
              <a:t>72 dB</a:t>
            </a:r>
          </a:p>
        </p:txBody>
      </p:sp>
    </p:spTree>
    <p:extLst>
      <p:ext uri="{BB962C8B-B14F-4D97-AF65-F5344CB8AC3E}">
        <p14:creationId xmlns:p14="http://schemas.microsoft.com/office/powerpoint/2010/main" val="183515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3" grpId="0" animBg="1"/>
      <p:bldP spid="14" grpId="0" animBg="1"/>
      <p:bldP spid="15" grpId="0" animBg="1"/>
      <p:bldP spid="16" grpId="0" animBg="1"/>
      <p:bldP spid="19" grpId="0"/>
      <p:bldP spid="20" grpId="0"/>
      <p:bldP spid="31" grpId="0"/>
      <p:bldP spid="32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60520DFB-072F-8943-79A5-CD0C35D65BEB}"/>
              </a:ext>
            </a:extLst>
          </p:cNvPr>
          <p:cNvCxnSpPr>
            <a:cxnSpLocks/>
          </p:cNvCxnSpPr>
          <p:nvPr/>
        </p:nvCxnSpPr>
        <p:spPr>
          <a:xfrm>
            <a:off x="1658178" y="3429000"/>
            <a:ext cx="611873" cy="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33AC1F53-38CF-13B0-6F18-616E2D61A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5400" dirty="0">
                <a:ea typeface="+mn-ea"/>
                <a:cs typeface="Rubik" panose="02000604000000020004" pitchFamily="2" charset="-79"/>
              </a:rPr>
              <a:t>Diminution avec la distance</a:t>
            </a:r>
            <a:endParaRPr lang="fr-FR" sz="5400" dirty="0">
              <a:cs typeface="Rubik" panose="02000604000000020004" pitchFamily="2" charset="-79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B24A7D4-330F-5796-1E9A-E4D989E2A1B1}"/>
              </a:ext>
            </a:extLst>
          </p:cNvPr>
          <p:cNvSpPr txBox="1">
            <a:spLocks/>
          </p:cNvSpPr>
          <p:nvPr/>
        </p:nvSpPr>
        <p:spPr>
          <a:xfrm>
            <a:off x="4901064" y="2570878"/>
            <a:ext cx="4792461" cy="67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4025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●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1219170" marR="0" lvl="1" indent="-44025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○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828754" marR="0" lvl="2" indent="-44025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■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2438339" marR="0" lvl="3" indent="-44025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●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3047924" marR="0" lvl="4" indent="-44025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○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3657509" marR="0" lvl="5" indent="-44025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■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4267093" marR="0" lvl="6" indent="-44025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●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4876678" marR="0" lvl="7" indent="-44025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○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5486263" marR="0" lvl="8" indent="-44025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■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169329" indent="0" algn="ctr">
              <a:buNone/>
            </a:pPr>
            <a:r>
              <a:rPr lang="fr-FR" sz="2000" u="sng" dirty="0"/>
              <a:t>Source linéaire</a:t>
            </a:r>
          </a:p>
          <a:p>
            <a:pPr marL="169329" indent="0" algn="ctr">
              <a:buNone/>
            </a:pPr>
            <a:r>
              <a:rPr lang="fr-FR" sz="2000" i="1" dirty="0"/>
              <a:t>Une route à trafic continu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530C8BA-AB0C-D8E8-8966-16F3F7087BB0}"/>
              </a:ext>
            </a:extLst>
          </p:cNvPr>
          <p:cNvSpPr txBox="1"/>
          <p:nvPr/>
        </p:nvSpPr>
        <p:spPr>
          <a:xfrm>
            <a:off x="6617368" y="3956309"/>
            <a:ext cx="3818475" cy="193899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Rubik" panose="02000604000000020004" pitchFamily="2" charset="-79"/>
                <a:cs typeface="Rubik" panose="02000604000000020004" pitchFamily="2" charset="-79"/>
              </a:rPr>
              <a:t>A chaque </a:t>
            </a:r>
            <a:r>
              <a:rPr lang="fr-FR" sz="2400" b="1" dirty="0">
                <a:latin typeface="Rubik" panose="02000604000000020004" pitchFamily="2" charset="-79"/>
                <a:cs typeface="Rubik" panose="02000604000000020004" pitchFamily="2" charset="-79"/>
              </a:rPr>
              <a:t>doublement de la distance</a:t>
            </a:r>
            <a:r>
              <a:rPr lang="fr-FR" sz="2400" dirty="0">
                <a:latin typeface="Rubik" panose="02000604000000020004" pitchFamily="2" charset="-79"/>
                <a:cs typeface="Rubik" panose="02000604000000020004" pitchFamily="2" charset="-79"/>
              </a:rPr>
              <a:t>, </a:t>
            </a:r>
          </a:p>
          <a:p>
            <a:pPr algn="ctr"/>
            <a:endParaRPr lang="fr-FR" sz="2400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algn="ctr"/>
            <a:r>
              <a:rPr lang="fr-FR" sz="2400" dirty="0">
                <a:latin typeface="Rubik" panose="02000604000000020004" pitchFamily="2" charset="-79"/>
                <a:cs typeface="Rubik" panose="02000604000000020004" pitchFamily="2" charset="-79"/>
              </a:rPr>
              <a:t>le niveau sonore </a:t>
            </a:r>
            <a:r>
              <a:rPr lang="fr-FR" sz="2400" b="1" dirty="0">
                <a:latin typeface="Rubik" panose="02000604000000020004" pitchFamily="2" charset="-79"/>
                <a:cs typeface="Rubik" panose="02000604000000020004" pitchFamily="2" charset="-79"/>
              </a:rPr>
              <a:t>diminue de 3 dB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26E9062-4257-D5E6-39DB-5AB6658FF62A}"/>
              </a:ext>
            </a:extLst>
          </p:cNvPr>
          <p:cNvSpPr txBox="1"/>
          <p:nvPr/>
        </p:nvSpPr>
        <p:spPr>
          <a:xfrm>
            <a:off x="2073830" y="1631090"/>
            <a:ext cx="7619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accent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Les niveaux sonores diminuent avec la distance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6F76D2-3562-AA59-586E-8B96F0A41DA2}"/>
              </a:ext>
            </a:extLst>
          </p:cNvPr>
          <p:cNvSpPr/>
          <p:nvPr/>
        </p:nvSpPr>
        <p:spPr>
          <a:xfrm>
            <a:off x="830178" y="2286000"/>
            <a:ext cx="828000" cy="3978633"/>
          </a:xfrm>
          <a:prstGeom prst="rect">
            <a:avLst/>
          </a:prstGeom>
          <a:solidFill>
            <a:schemeClr val="accent4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11954290-3797-575F-5E21-4468865AEFFA}"/>
              </a:ext>
            </a:extLst>
          </p:cNvPr>
          <p:cNvSpPr/>
          <p:nvPr/>
        </p:nvSpPr>
        <p:spPr>
          <a:xfrm>
            <a:off x="1173829" y="2286000"/>
            <a:ext cx="1164655" cy="3970421"/>
          </a:xfrm>
          <a:prstGeom prst="arc">
            <a:avLst>
              <a:gd name="adj1" fmla="val 16371377"/>
              <a:gd name="adj2" fmla="val 4691209"/>
            </a:avLst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F5BEE9DA-77C7-4E41-55A3-1CD24B6458B0}"/>
              </a:ext>
            </a:extLst>
          </p:cNvPr>
          <p:cNvSpPr/>
          <p:nvPr/>
        </p:nvSpPr>
        <p:spPr>
          <a:xfrm>
            <a:off x="1916147" y="2318084"/>
            <a:ext cx="1164655" cy="3970421"/>
          </a:xfrm>
          <a:prstGeom prst="arc">
            <a:avLst>
              <a:gd name="adj1" fmla="val 16371377"/>
              <a:gd name="adj2" fmla="val 4637321"/>
            </a:avLst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801F803B-A077-F76C-54D7-D860858CD85D}"/>
              </a:ext>
            </a:extLst>
          </p:cNvPr>
          <p:cNvSpPr/>
          <p:nvPr/>
        </p:nvSpPr>
        <p:spPr>
          <a:xfrm>
            <a:off x="3408605" y="2294212"/>
            <a:ext cx="1164655" cy="3970421"/>
          </a:xfrm>
          <a:prstGeom prst="arc">
            <a:avLst>
              <a:gd name="adj1" fmla="val 16371377"/>
              <a:gd name="adj2" fmla="val 4715750"/>
            </a:avLst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9E5DF03-B64F-4917-7CC4-B190B0014E3C}"/>
              </a:ext>
            </a:extLst>
          </p:cNvPr>
          <p:cNvSpPr txBox="1"/>
          <p:nvPr/>
        </p:nvSpPr>
        <p:spPr>
          <a:xfrm>
            <a:off x="733471" y="2271888"/>
            <a:ext cx="1022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latin typeface="Rubik" panose="02000604000000020004" pitchFamily="2" charset="-79"/>
                <a:cs typeface="Rubik" panose="02000604000000020004" pitchFamily="2" charset="-79"/>
              </a:rPr>
              <a:t>90 dB </a:t>
            </a:r>
          </a:p>
          <a:p>
            <a:pPr algn="ctr"/>
            <a:r>
              <a:rPr lang="fr-FR" sz="1800" b="1" dirty="0">
                <a:latin typeface="Rubik" panose="02000604000000020004" pitchFamily="2" charset="-79"/>
                <a:cs typeface="Rubik" panose="02000604000000020004" pitchFamily="2" charset="-79"/>
              </a:rPr>
              <a:t>à 1 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78F76A8-A053-FAF0-8CF5-59240F49AEDD}"/>
              </a:ext>
            </a:extLst>
          </p:cNvPr>
          <p:cNvSpPr txBox="1"/>
          <p:nvPr/>
        </p:nvSpPr>
        <p:spPr>
          <a:xfrm>
            <a:off x="2153988" y="3244334"/>
            <a:ext cx="102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latin typeface="Rubik" panose="02000604000000020004" pitchFamily="2" charset="-79"/>
                <a:cs typeface="Rubik" panose="02000604000000020004" pitchFamily="2" charset="-79"/>
              </a:rPr>
              <a:t>87 dB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73D2C8F-8AAD-6C67-4D70-A354592A9B86}"/>
              </a:ext>
            </a:extLst>
          </p:cNvPr>
          <p:cNvSpPr txBox="1"/>
          <p:nvPr/>
        </p:nvSpPr>
        <p:spPr>
          <a:xfrm>
            <a:off x="2968247" y="4118628"/>
            <a:ext cx="102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latin typeface="Rubik" panose="02000604000000020004" pitchFamily="2" charset="-79"/>
                <a:cs typeface="Rubik" panose="02000604000000020004" pitchFamily="2" charset="-79"/>
              </a:rPr>
              <a:t>84 dB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6C3BD78-45C0-78C7-DB48-2083EAE57CB1}"/>
              </a:ext>
            </a:extLst>
          </p:cNvPr>
          <p:cNvSpPr txBox="1"/>
          <p:nvPr/>
        </p:nvSpPr>
        <p:spPr>
          <a:xfrm>
            <a:off x="4382592" y="4990862"/>
            <a:ext cx="102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latin typeface="Rubik" panose="02000604000000020004" pitchFamily="2" charset="-79"/>
                <a:cs typeface="Rubik" panose="02000604000000020004" pitchFamily="2" charset="-79"/>
              </a:rPr>
              <a:t>81 dB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2F57BF7-AC92-8205-FC6B-D94D4ABB58B0}"/>
              </a:ext>
            </a:extLst>
          </p:cNvPr>
          <p:cNvSpPr txBox="1"/>
          <p:nvPr/>
        </p:nvSpPr>
        <p:spPr>
          <a:xfrm>
            <a:off x="1523015" y="5886906"/>
            <a:ext cx="1261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Rubik" panose="02000604000000020004" pitchFamily="2" charset="-79"/>
                <a:cs typeface="Rubik" panose="02000604000000020004" pitchFamily="2" charset="-79"/>
              </a:rPr>
              <a:t>2 m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941EF4E-D70A-E73D-DFFA-CAE7BF156A09}"/>
              </a:ext>
            </a:extLst>
          </p:cNvPr>
          <p:cNvSpPr txBox="1"/>
          <p:nvPr/>
        </p:nvSpPr>
        <p:spPr>
          <a:xfrm>
            <a:off x="2171587" y="5886723"/>
            <a:ext cx="1261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Rubik" panose="02000604000000020004" pitchFamily="2" charset="-79"/>
                <a:cs typeface="Rubik" panose="02000604000000020004" pitchFamily="2" charset="-79"/>
              </a:rPr>
              <a:t>4 m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1853E9DF-D17E-9CB0-BFCF-63AEA6601A62}"/>
              </a:ext>
            </a:extLst>
          </p:cNvPr>
          <p:cNvSpPr txBox="1"/>
          <p:nvPr/>
        </p:nvSpPr>
        <p:spPr>
          <a:xfrm>
            <a:off x="3631989" y="5874519"/>
            <a:ext cx="1261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Rubik" panose="02000604000000020004" pitchFamily="2" charset="-79"/>
                <a:cs typeface="Rubik" panose="02000604000000020004" pitchFamily="2" charset="-79"/>
              </a:rPr>
              <a:t>8 m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FD3F7BBF-2F60-D9F2-3909-64D2892021FD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1658178" y="4271210"/>
            <a:ext cx="1422624" cy="4107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598EC946-83A0-030B-B66D-41ADC2087079}"/>
              </a:ext>
            </a:extLst>
          </p:cNvPr>
          <p:cNvCxnSpPr>
            <a:cxnSpLocks/>
          </p:cNvCxnSpPr>
          <p:nvPr/>
        </p:nvCxnSpPr>
        <p:spPr>
          <a:xfrm>
            <a:off x="1658178" y="5145504"/>
            <a:ext cx="2853664" cy="30024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31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3" grpId="0" animBg="1"/>
      <p:bldP spid="4" grpId="0" animBg="1"/>
      <p:bldP spid="5" grpId="0" animBg="1"/>
      <p:bldP spid="6" grpId="0" animBg="1"/>
      <p:bldP spid="7" grpId="0"/>
      <p:bldP spid="8" grpId="0"/>
      <p:bldP spid="12" grpId="0"/>
      <p:bldP spid="21" grpId="0"/>
      <p:bldP spid="24" grpId="0"/>
      <p:bldP spid="25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5400" dirty="0">
                <a:solidFill>
                  <a:srgbClr val="0E868C"/>
                </a:solidFill>
                <a:ea typeface="+mn-ea"/>
                <a:cs typeface="+mn-cs"/>
              </a:rPr>
              <a:t>Réflexion des sons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type="body" idx="1"/>
          </p:nvPr>
        </p:nvSpPr>
        <p:spPr>
          <a:xfrm>
            <a:off x="950800" y="1611895"/>
            <a:ext cx="10290400" cy="4555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dirty="0">
                <a:solidFill>
                  <a:schemeClr val="accent4"/>
                </a:solidFill>
              </a:rPr>
              <a:t>Lorsqu’un son arrive sur une surface solide il est réfléchi</a:t>
            </a:r>
          </a:p>
        </p:txBody>
      </p:sp>
      <p:sp>
        <p:nvSpPr>
          <p:cNvPr id="4" name="Rectangle 3"/>
          <p:cNvSpPr/>
          <p:nvPr/>
        </p:nvSpPr>
        <p:spPr>
          <a:xfrm>
            <a:off x="2623783" y="2790162"/>
            <a:ext cx="360040" cy="302433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cxnSp>
        <p:nvCxnSpPr>
          <p:cNvPr id="6" name="Connecteur droit avec flèche 5"/>
          <p:cNvCxnSpPr>
            <a:endCxn id="4" idx="1"/>
          </p:cNvCxnSpPr>
          <p:nvPr/>
        </p:nvCxnSpPr>
        <p:spPr>
          <a:xfrm flipV="1">
            <a:off x="1471655" y="4302330"/>
            <a:ext cx="1152128" cy="151216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>
            <a:stCxn id="4" idx="1"/>
          </p:cNvCxnSpPr>
          <p:nvPr/>
        </p:nvCxnSpPr>
        <p:spPr>
          <a:xfrm flipH="1" flipV="1">
            <a:off x="1399647" y="2934178"/>
            <a:ext cx="1224136" cy="1368152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une 10"/>
          <p:cNvSpPr/>
          <p:nvPr/>
        </p:nvSpPr>
        <p:spPr>
          <a:xfrm>
            <a:off x="5663673" y="2790162"/>
            <a:ext cx="936104" cy="3024336"/>
          </a:xfrm>
          <a:prstGeom prst="mo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2" name="Lune 11"/>
          <p:cNvSpPr/>
          <p:nvPr/>
        </p:nvSpPr>
        <p:spPr>
          <a:xfrm flipH="1">
            <a:off x="9514694" y="2810448"/>
            <a:ext cx="936104" cy="3024336"/>
          </a:xfrm>
          <a:prstGeom prst="moon">
            <a:avLst>
              <a:gd name="adj" fmla="val 5151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cxnSp>
        <p:nvCxnSpPr>
          <p:cNvPr id="13" name="Connecteur droit avec flèche 12"/>
          <p:cNvCxnSpPr>
            <a:endCxn id="11" idx="1"/>
          </p:cNvCxnSpPr>
          <p:nvPr/>
        </p:nvCxnSpPr>
        <p:spPr>
          <a:xfrm>
            <a:off x="3839635" y="4302330"/>
            <a:ext cx="1824039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3839635" y="5220268"/>
            <a:ext cx="2013183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3861925" y="3422144"/>
            <a:ext cx="1910666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 flipV="1">
            <a:off x="4627183" y="3017018"/>
            <a:ext cx="1152129" cy="396044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cxnSpLocks/>
          </p:cNvCxnSpPr>
          <p:nvPr/>
        </p:nvCxnSpPr>
        <p:spPr>
          <a:xfrm flipH="1">
            <a:off x="4598172" y="4272550"/>
            <a:ext cx="1065501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>
            <a:off x="4987422" y="5247516"/>
            <a:ext cx="894606" cy="576064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>
            <a:endCxn id="12" idx="3"/>
          </p:cNvCxnSpPr>
          <p:nvPr/>
        </p:nvCxnSpPr>
        <p:spPr>
          <a:xfrm>
            <a:off x="7282446" y="4322616"/>
            <a:ext cx="2686146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7140116" y="5413979"/>
            <a:ext cx="2592288" cy="1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7284132" y="3257224"/>
            <a:ext cx="2448272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 flipH="1">
            <a:off x="8148228" y="3257224"/>
            <a:ext cx="1584176" cy="396044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>
            <a:stCxn id="12" idx="3"/>
          </p:cNvCxnSpPr>
          <p:nvPr/>
        </p:nvCxnSpPr>
        <p:spPr>
          <a:xfrm flipH="1">
            <a:off x="8074534" y="4322616"/>
            <a:ext cx="1894058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 flipH="1" flipV="1">
            <a:off x="7993503" y="5022246"/>
            <a:ext cx="1728192" cy="396045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5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D2665F-0E27-4395-1879-3F2E379A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800" y="275830"/>
            <a:ext cx="10290400" cy="670400"/>
          </a:xfrm>
        </p:spPr>
        <p:txBody>
          <a:bodyPr/>
          <a:lstStyle/>
          <a:p>
            <a:pPr algn="ctr"/>
            <a:r>
              <a:rPr lang="fr-FR" sz="5400" dirty="0">
                <a:solidFill>
                  <a:srgbClr val="0E868C"/>
                </a:solidFill>
              </a:rPr>
              <a:t>Période et fréquence des ondes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590ACD2-C943-F5FA-2733-74E08CC9D5F7}"/>
              </a:ext>
            </a:extLst>
          </p:cNvPr>
          <p:cNvSpPr txBox="1"/>
          <p:nvPr/>
        </p:nvSpPr>
        <p:spPr>
          <a:xfrm>
            <a:off x="6895454" y="1754994"/>
            <a:ext cx="4736958" cy="498598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solidFill>
                  <a:schemeClr val="tx1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La </a:t>
            </a:r>
            <a:r>
              <a:rPr lang="fr-FR" sz="1800" b="1" u="sng" dirty="0">
                <a:solidFill>
                  <a:schemeClr val="tx1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fréquence</a:t>
            </a:r>
            <a:r>
              <a:rPr lang="fr-FR" sz="1800" b="1" dirty="0">
                <a:solidFill>
                  <a:schemeClr val="tx1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fr-FR" sz="1800" dirty="0">
                <a:solidFill>
                  <a:schemeClr val="tx1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est l’inverse de la </a:t>
            </a:r>
            <a:r>
              <a:rPr lang="fr-FR" sz="1800" b="1" u="sng" dirty="0">
                <a:solidFill>
                  <a:schemeClr val="tx1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période</a:t>
            </a:r>
            <a:r>
              <a:rPr lang="fr-FR" sz="1800" b="1" dirty="0">
                <a:solidFill>
                  <a:schemeClr val="tx1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fr-FR" sz="1800" dirty="0">
                <a:solidFill>
                  <a:schemeClr val="tx1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de l’onde sonore </a:t>
            </a:r>
          </a:p>
          <a:p>
            <a:pPr algn="ctr"/>
            <a:endParaRPr lang="fr-FR" sz="1800" dirty="0">
              <a:solidFill>
                <a:schemeClr val="tx1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algn="ctr"/>
            <a:r>
              <a:rPr lang="fr-FR" sz="1800" dirty="0">
                <a:solidFill>
                  <a:schemeClr val="tx1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Plus la période est courte, plus la fréquence est élevée, plus le son est aigu</a:t>
            </a:r>
          </a:p>
          <a:p>
            <a:pPr algn="ctr"/>
            <a:endParaRPr lang="fr-FR" sz="1800" b="1" dirty="0">
              <a:solidFill>
                <a:schemeClr val="tx1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algn="ctr"/>
            <a:r>
              <a:rPr lang="fr-FR" sz="1800" b="1" dirty="0">
                <a:solidFill>
                  <a:schemeClr val="tx1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Son aigu</a:t>
            </a:r>
          </a:p>
          <a:p>
            <a:pPr algn="ctr"/>
            <a:endParaRPr lang="fr-FR" sz="1800" b="1" dirty="0">
              <a:solidFill>
                <a:schemeClr val="tx1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algn="ctr"/>
            <a:endParaRPr lang="fr-FR" sz="1800" dirty="0">
              <a:solidFill>
                <a:schemeClr val="tx1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algn="ctr"/>
            <a:endParaRPr lang="fr-FR" sz="1800" dirty="0">
              <a:solidFill>
                <a:schemeClr val="tx1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algn="ctr"/>
            <a:endParaRPr lang="fr-FR" sz="1800" dirty="0">
              <a:solidFill>
                <a:schemeClr val="tx1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algn="ctr"/>
            <a:r>
              <a:rPr lang="fr-FR" sz="1800" dirty="0">
                <a:solidFill>
                  <a:schemeClr val="tx1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Plus la période est longue, plus la fréquence est basse, plus le son est grave</a:t>
            </a:r>
          </a:p>
          <a:p>
            <a:pPr algn="ctr"/>
            <a:endParaRPr lang="fr-FR" sz="1800" b="1" dirty="0">
              <a:solidFill>
                <a:schemeClr val="tx1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algn="ctr"/>
            <a:r>
              <a:rPr lang="fr-FR" sz="1800" b="1" dirty="0">
                <a:solidFill>
                  <a:schemeClr val="tx1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Son grave</a:t>
            </a: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C8A86E2-03F9-E17E-C3D8-333F99D3B6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97" y="3077331"/>
            <a:ext cx="5197609" cy="3187302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A959CAE-FB15-CB8A-D74E-EA590E38D7F7}"/>
              </a:ext>
            </a:extLst>
          </p:cNvPr>
          <p:cNvSpPr txBox="1"/>
          <p:nvPr/>
        </p:nvSpPr>
        <p:spPr>
          <a:xfrm>
            <a:off x="316439" y="1905306"/>
            <a:ext cx="6240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solidFill>
                  <a:schemeClr val="accent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Une onde sonore est une onde sinusoïdale</a:t>
            </a:r>
          </a:p>
          <a:p>
            <a:pPr algn="ctr"/>
            <a:r>
              <a:rPr lang="fr-FR" sz="2400" dirty="0">
                <a:solidFill>
                  <a:schemeClr val="accent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On la représente ainsi :</a:t>
            </a:r>
          </a:p>
        </p:txBody>
      </p:sp>
      <p:pic>
        <p:nvPicPr>
          <p:cNvPr id="7" name="Picture 3" descr="C:\Users\laurence\AppData\Local\Microsoft\Windows\Temporary Internet Files\Content.IE5\SUSFN5QQ\220px-Onde_progressive[1].gif">
            <a:extLst>
              <a:ext uri="{FF2B5EF4-FFF2-40B4-BE49-F238E27FC236}">
                <a16:creationId xmlns:a16="http://schemas.microsoft.com/office/drawing/2014/main" id="{8A94D734-8775-7E2A-AE94-ED0CD78768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498" y="3883759"/>
            <a:ext cx="1024870" cy="72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aurence\AppData\Local\Microsoft\Windows\Temporary Internet Files\Content.IE5\SUSFN5QQ\220px-Onde_progressive[1].gif">
            <a:extLst>
              <a:ext uri="{FF2B5EF4-FFF2-40B4-BE49-F238E27FC236}">
                <a16:creationId xmlns:a16="http://schemas.microsoft.com/office/drawing/2014/main" id="{4DE451E9-1F69-4EE2-A6AE-53D1DD8A93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789" y="6000093"/>
            <a:ext cx="2592288" cy="52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F37BF60E-709B-B57E-D8B6-01222A45C14A}"/>
              </a:ext>
            </a:extLst>
          </p:cNvPr>
          <p:cNvCxnSpPr>
            <a:cxnSpLocks/>
          </p:cNvCxnSpPr>
          <p:nvPr/>
        </p:nvCxnSpPr>
        <p:spPr>
          <a:xfrm>
            <a:off x="1494165" y="3429000"/>
            <a:ext cx="2425959" cy="0"/>
          </a:xfrm>
          <a:prstGeom prst="straightConnector1">
            <a:avLst/>
          </a:prstGeom>
          <a:ln w="5715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7344A9E0-F781-F7E5-C3FD-445AD316C1A5}"/>
              </a:ext>
            </a:extLst>
          </p:cNvPr>
          <p:cNvSpPr txBox="1"/>
          <p:nvPr/>
        </p:nvSpPr>
        <p:spPr>
          <a:xfrm>
            <a:off x="1908834" y="3429000"/>
            <a:ext cx="1528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Rubik" panose="02000604000000020004" pitchFamily="2" charset="-79"/>
                <a:cs typeface="Rubik" panose="02000604000000020004" pitchFamily="2" charset="-79"/>
              </a:rPr>
              <a:t>Période</a:t>
            </a:r>
          </a:p>
        </p:txBody>
      </p:sp>
    </p:spTree>
    <p:extLst>
      <p:ext uri="{BB962C8B-B14F-4D97-AF65-F5344CB8AC3E}">
        <p14:creationId xmlns:p14="http://schemas.microsoft.com/office/powerpoint/2010/main" val="198311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D754F6-8B0B-C808-A206-C4E9E55CB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36" y="476637"/>
            <a:ext cx="10290400" cy="670400"/>
          </a:xfrm>
        </p:spPr>
        <p:txBody>
          <a:bodyPr/>
          <a:lstStyle/>
          <a:p>
            <a:pPr algn="ctr"/>
            <a:r>
              <a:rPr lang="fr-FR" sz="5400" dirty="0"/>
              <a:t>Fréquence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794CDE-655D-70FE-7D4F-AE78D2850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3756" y="1557624"/>
            <a:ext cx="10290400" cy="1062188"/>
          </a:xfrm>
        </p:spPr>
        <p:txBody>
          <a:bodyPr/>
          <a:lstStyle/>
          <a:p>
            <a:pPr marL="169329" indent="0" algn="ctr">
              <a:buNone/>
            </a:pPr>
            <a:r>
              <a:rPr lang="fr-FR" sz="2400" dirty="0">
                <a:solidFill>
                  <a:schemeClr val="accent4"/>
                </a:solidFill>
              </a:rPr>
              <a:t>La fréquence est exprimée en </a:t>
            </a:r>
            <a:r>
              <a:rPr lang="fr-FR" sz="2400" b="1" dirty="0">
                <a:solidFill>
                  <a:schemeClr val="accent4"/>
                </a:solidFill>
              </a:rPr>
              <a:t>Hertz, Hz</a:t>
            </a:r>
            <a:endParaRPr lang="fr-FR" sz="2400" dirty="0">
              <a:solidFill>
                <a:schemeClr val="accent4"/>
              </a:solidFill>
            </a:endParaRPr>
          </a:p>
          <a:p>
            <a:pPr marL="169329" indent="0" algn="ctr">
              <a:buNone/>
            </a:pPr>
            <a:r>
              <a:rPr lang="fr-FR" sz="2400" dirty="0">
                <a:solidFill>
                  <a:schemeClr val="accent4"/>
                </a:solidFill>
              </a:rPr>
              <a:t>C’est équivalent au </a:t>
            </a:r>
            <a:r>
              <a:rPr lang="fr-FR" sz="2400" b="1" dirty="0">
                <a:solidFill>
                  <a:schemeClr val="accent4"/>
                </a:solidFill>
              </a:rPr>
              <a:t>nombre de vibrations par seconde</a:t>
            </a:r>
          </a:p>
          <a:p>
            <a:endParaRPr lang="fr-FR" dirty="0"/>
          </a:p>
        </p:txBody>
      </p:sp>
      <p:pic>
        <p:nvPicPr>
          <p:cNvPr id="4" name="Picture 2" descr="C:\Users\laurence\Pictures\Nouvelle illustrations\hertz.jpg">
            <a:extLst>
              <a:ext uri="{FF2B5EF4-FFF2-40B4-BE49-F238E27FC236}">
                <a16:creationId xmlns:a16="http://schemas.microsoft.com/office/drawing/2014/main" id="{F2D0A6D5-A12D-3325-7180-E3F857DA8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304" y="2786254"/>
            <a:ext cx="5672063" cy="3595109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33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F5FAC1-B1A0-96D1-7408-7506B059E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800" y="414578"/>
            <a:ext cx="10290400" cy="670400"/>
          </a:xfrm>
        </p:spPr>
        <p:txBody>
          <a:bodyPr/>
          <a:lstStyle/>
          <a:p>
            <a:pPr algn="ctr"/>
            <a:r>
              <a:rPr lang="fr-FR" sz="5400" dirty="0">
                <a:solidFill>
                  <a:srgbClr val="0E868C"/>
                </a:solidFill>
              </a:rPr>
              <a:t>Fréquences audibles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6F6953B-29DA-0279-E866-D5B91774B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9" r="738" b="39"/>
          <a:stretch/>
        </p:blipFill>
        <p:spPr bwMode="auto">
          <a:xfrm>
            <a:off x="1547492" y="1524602"/>
            <a:ext cx="8532679" cy="405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1D832DC9-4476-DD79-AC4F-875DE375A814}"/>
              </a:ext>
            </a:extLst>
          </p:cNvPr>
          <p:cNvSpPr txBox="1">
            <a:spLocks/>
          </p:cNvSpPr>
          <p:nvPr/>
        </p:nvSpPr>
        <p:spPr>
          <a:xfrm>
            <a:off x="950800" y="5791502"/>
            <a:ext cx="9913037" cy="103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4025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●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1219170" marR="0" lvl="1" indent="-44025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○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828754" marR="0" lvl="2" indent="-44025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■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2438339" marR="0" lvl="3" indent="-44025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●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3047924" marR="0" lvl="4" indent="-44025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○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3657509" marR="0" lvl="5" indent="-44025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■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4267093" marR="0" lvl="6" indent="-44025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●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4876678" marR="0" lvl="7" indent="-44025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○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5486263" marR="0" lvl="8" indent="-44025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■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indent="0" algn="ctr">
              <a:buFont typeface="Rubik"/>
              <a:buNone/>
            </a:pPr>
            <a:r>
              <a:rPr lang="fr-FR" sz="2400" dirty="0">
                <a:solidFill>
                  <a:schemeClr val="accent4"/>
                </a:solidFill>
              </a:rPr>
              <a:t>Chaque espèce a une gamme de fréquence qu’elle peut percevoir</a:t>
            </a:r>
          </a:p>
          <a:p>
            <a:pPr marL="0" indent="0" algn="ctr">
              <a:buFont typeface="Rubik"/>
              <a:buNone/>
            </a:pPr>
            <a:r>
              <a:rPr lang="fr-FR" sz="2400" dirty="0">
                <a:solidFill>
                  <a:schemeClr val="accent4"/>
                </a:solidFill>
              </a:rPr>
              <a:t>L’Homme entend </a:t>
            </a:r>
            <a:r>
              <a:rPr lang="fr-FR" sz="2400" b="1" dirty="0">
                <a:solidFill>
                  <a:schemeClr val="accent4"/>
                </a:solidFill>
              </a:rPr>
              <a:t>entre 20 et 20 000 Hz</a:t>
            </a:r>
          </a:p>
        </p:txBody>
      </p:sp>
    </p:spTree>
    <p:extLst>
      <p:ext uri="{BB962C8B-B14F-4D97-AF65-F5344CB8AC3E}">
        <p14:creationId xmlns:p14="http://schemas.microsoft.com/office/powerpoint/2010/main" val="341992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4577A4-DB06-E589-36C2-7D1B7F750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7268" y="301185"/>
            <a:ext cx="12533971" cy="670400"/>
          </a:xfrm>
        </p:spPr>
        <p:txBody>
          <a:bodyPr/>
          <a:lstStyle/>
          <a:p>
            <a:pPr algn="ctr"/>
            <a:r>
              <a:rPr lang="fr-FR" sz="5400" dirty="0"/>
              <a:t>Sensibilité de l’oreille aux fréquences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0E76A0F-3460-F3EE-FC9B-09061A64A53B}"/>
              </a:ext>
            </a:extLst>
          </p:cNvPr>
          <p:cNvSpPr txBox="1"/>
          <p:nvPr/>
        </p:nvSpPr>
        <p:spPr>
          <a:xfrm>
            <a:off x="589547" y="1638817"/>
            <a:ext cx="104434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2400" dirty="0">
                <a:solidFill>
                  <a:schemeClr val="accent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L’oreille n’est pas sensible de la même façon à toutes les fréquences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741132A-E0EB-ED77-BC39-F22E1F4AC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27" y="2466168"/>
            <a:ext cx="5772956" cy="3791479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50F9572-EB12-B39B-0816-AD6400913E1D}"/>
              </a:ext>
            </a:extLst>
          </p:cNvPr>
          <p:cNvSpPr txBox="1"/>
          <p:nvPr/>
        </p:nvSpPr>
        <p:spPr>
          <a:xfrm>
            <a:off x="7230981" y="2764546"/>
            <a:ext cx="3465094" cy="319472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sz="2400" b="1" dirty="0">
                <a:latin typeface="Rubik" panose="02000604000000020004" pitchFamily="2" charset="-79"/>
                <a:cs typeface="Rubik" panose="02000604000000020004" pitchFamily="2" charset="-79"/>
              </a:rPr>
              <a:t>Un son pur à 40 Hz </a:t>
            </a:r>
            <a:r>
              <a:rPr lang="fr-FR" sz="2400" dirty="0">
                <a:latin typeface="Rubik" panose="02000604000000020004" pitchFamily="2" charset="-79"/>
                <a:cs typeface="Rubik" panose="02000604000000020004" pitchFamily="2" charset="-79"/>
              </a:rPr>
              <a:t>sera entendu seulement s’il fait plus de </a:t>
            </a:r>
            <a:r>
              <a:rPr lang="fr-FR" sz="2400" b="1" dirty="0">
                <a:latin typeface="Rubik" panose="02000604000000020004" pitchFamily="2" charset="-79"/>
                <a:cs typeface="Rubik" panose="02000604000000020004" pitchFamily="2" charset="-79"/>
              </a:rPr>
              <a:t>60 dB</a:t>
            </a:r>
          </a:p>
          <a:p>
            <a:pPr algn="ctr">
              <a:spcBef>
                <a:spcPct val="20000"/>
              </a:spcBef>
            </a:pPr>
            <a:endParaRPr lang="fr-FR" sz="2400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algn="ctr">
              <a:spcBef>
                <a:spcPct val="20000"/>
              </a:spcBef>
            </a:pPr>
            <a:r>
              <a:rPr lang="fr-FR" sz="2400" dirty="0">
                <a:latin typeface="Rubik" panose="02000604000000020004" pitchFamily="2" charset="-79"/>
                <a:cs typeface="Rubik" panose="02000604000000020004" pitchFamily="2" charset="-79"/>
              </a:rPr>
              <a:t>Mais à </a:t>
            </a:r>
            <a:r>
              <a:rPr lang="fr-FR" sz="2400" b="1" dirty="0">
                <a:latin typeface="Rubik" panose="02000604000000020004" pitchFamily="2" charset="-79"/>
                <a:cs typeface="Rubik" panose="02000604000000020004" pitchFamily="2" charset="-79"/>
              </a:rPr>
              <a:t>200 Hz </a:t>
            </a:r>
            <a:r>
              <a:rPr lang="fr-FR" sz="2400" dirty="0">
                <a:latin typeface="Rubik" panose="02000604000000020004" pitchFamily="2" charset="-79"/>
                <a:cs typeface="Rubik" panose="02000604000000020004" pitchFamily="2" charset="-79"/>
              </a:rPr>
              <a:t>l’oreille humaine entendra des sons à partir de </a:t>
            </a:r>
            <a:r>
              <a:rPr lang="fr-FR" sz="2400" b="1" dirty="0">
                <a:latin typeface="Rubik" panose="02000604000000020004" pitchFamily="2" charset="-79"/>
                <a:cs typeface="Rubik" panose="02000604000000020004" pitchFamily="2" charset="-79"/>
              </a:rPr>
              <a:t>20 dB</a:t>
            </a:r>
          </a:p>
        </p:txBody>
      </p:sp>
    </p:spTree>
    <p:extLst>
      <p:ext uri="{BB962C8B-B14F-4D97-AF65-F5344CB8AC3E}">
        <p14:creationId xmlns:p14="http://schemas.microsoft.com/office/powerpoint/2010/main" val="5923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4577A4-DB06-E589-36C2-7D1B7F750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074" y="443230"/>
            <a:ext cx="12422910" cy="670400"/>
          </a:xfrm>
        </p:spPr>
        <p:txBody>
          <a:bodyPr/>
          <a:lstStyle/>
          <a:p>
            <a:pPr algn="ctr"/>
            <a:r>
              <a:rPr lang="fr-FR" sz="5400" dirty="0"/>
              <a:t>Sensibilité de l’oreille aux fréquences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0E76A0F-3460-F3EE-FC9B-09061A64A53B}"/>
              </a:ext>
            </a:extLst>
          </p:cNvPr>
          <p:cNvSpPr txBox="1"/>
          <p:nvPr/>
        </p:nvSpPr>
        <p:spPr>
          <a:xfrm>
            <a:off x="589547" y="1638817"/>
            <a:ext cx="104434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2400" dirty="0">
                <a:solidFill>
                  <a:schemeClr val="accent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L’oreille n’est pas sensible de la même façon à toutes les fréquences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0F9572-EB12-B39B-0816-AD6400913E1D}"/>
              </a:ext>
            </a:extLst>
          </p:cNvPr>
          <p:cNvSpPr txBox="1"/>
          <p:nvPr/>
        </p:nvSpPr>
        <p:spPr>
          <a:xfrm>
            <a:off x="7230981" y="2679303"/>
            <a:ext cx="3801976" cy="356405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sz="2400" dirty="0">
                <a:latin typeface="Rubik" panose="02000604000000020004" pitchFamily="2" charset="-79"/>
                <a:cs typeface="Rubik" panose="02000604000000020004" pitchFamily="2" charset="-79"/>
              </a:rPr>
              <a:t>Ainsi c’est autour de </a:t>
            </a:r>
            <a:r>
              <a:rPr lang="fr-FR" sz="2400" b="1" dirty="0">
                <a:latin typeface="Rubik" panose="02000604000000020004" pitchFamily="2" charset="-79"/>
                <a:cs typeface="Rubik" panose="02000604000000020004" pitchFamily="2" charset="-79"/>
              </a:rPr>
              <a:t>2000 Hz</a:t>
            </a:r>
            <a:r>
              <a:rPr lang="fr-FR" sz="2400" dirty="0">
                <a:latin typeface="Rubik" panose="02000604000000020004" pitchFamily="2" charset="-79"/>
                <a:cs typeface="Rubik" panose="02000604000000020004" pitchFamily="2" charset="-79"/>
              </a:rPr>
              <a:t>, que </a:t>
            </a:r>
            <a:r>
              <a:rPr lang="fr-FR" sz="2400" b="1" dirty="0">
                <a:latin typeface="Rubik" panose="02000604000000020004" pitchFamily="2" charset="-79"/>
                <a:cs typeface="Rubik" panose="02000604000000020004" pitchFamily="2" charset="-79"/>
              </a:rPr>
              <a:t>l’oreille humaine entend le mieux </a:t>
            </a:r>
            <a:r>
              <a:rPr lang="fr-FR" sz="2400" dirty="0">
                <a:latin typeface="Rubik" panose="02000604000000020004" pitchFamily="2" charset="-79"/>
                <a:cs typeface="Rubik" panose="02000604000000020004" pitchFamily="2" charset="-79"/>
              </a:rPr>
              <a:t>les sons</a:t>
            </a:r>
          </a:p>
          <a:p>
            <a:pPr algn="ctr">
              <a:spcBef>
                <a:spcPct val="20000"/>
              </a:spcBef>
            </a:pPr>
            <a:endParaRPr lang="fr-FR" sz="2400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algn="ctr">
              <a:spcBef>
                <a:spcPct val="20000"/>
              </a:spcBef>
            </a:pPr>
            <a:r>
              <a:rPr lang="fr-FR" sz="2400" dirty="0">
                <a:latin typeface="Rubik" panose="02000604000000020004" pitchFamily="2" charset="-79"/>
                <a:cs typeface="Rubik" panose="02000604000000020004" pitchFamily="2" charset="-79"/>
              </a:rPr>
              <a:t>La nature est bien faite, c’est la zone de fréquences de la voix humaine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CDC9E14-333E-F520-A41F-B2F511A2D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16" y="2480456"/>
            <a:ext cx="5811061" cy="3762900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45481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3FFF20-339E-2AEA-8731-BD3621F3E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800" y="464504"/>
            <a:ext cx="10290400" cy="670400"/>
          </a:xfrm>
        </p:spPr>
        <p:txBody>
          <a:bodyPr/>
          <a:lstStyle/>
          <a:p>
            <a:pPr algn="ctr"/>
            <a:r>
              <a:rPr lang="fr-FR" sz="5400" dirty="0"/>
              <a:t>Sons complexes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EE0BACA-FCB4-22B5-8771-AAB360081C28}"/>
              </a:ext>
            </a:extLst>
          </p:cNvPr>
          <p:cNvSpPr txBox="1">
            <a:spLocks/>
          </p:cNvSpPr>
          <p:nvPr/>
        </p:nvSpPr>
        <p:spPr>
          <a:xfrm>
            <a:off x="1081336" y="2211955"/>
            <a:ext cx="3898776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4025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●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1219170" marR="0" lvl="1" indent="-44025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○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828754" marR="0" lvl="2" indent="-44025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■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2438339" marR="0" lvl="3" indent="-44025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●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3047924" marR="0" lvl="4" indent="-44025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○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3657509" marR="0" lvl="5" indent="-44025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■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4267093" marR="0" lvl="6" indent="-44025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●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4876678" marR="0" lvl="7" indent="-44025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○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5486263" marR="0" lvl="8" indent="-44025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■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indent="0" algn="ctr">
              <a:buFont typeface="Rubik"/>
              <a:buNone/>
            </a:pPr>
            <a:r>
              <a:rPr lang="fr-FR" sz="2400" dirty="0"/>
              <a:t>Ceci est la représentation d’un </a:t>
            </a:r>
            <a:r>
              <a:rPr lang="fr-FR" sz="2400" b="1" dirty="0"/>
              <a:t>son pur</a:t>
            </a:r>
          </a:p>
          <a:p>
            <a:pPr marL="0" indent="0" algn="ctr">
              <a:buFont typeface="Rubik"/>
              <a:buNone/>
            </a:pPr>
            <a:r>
              <a:rPr lang="fr-FR" sz="2400" dirty="0"/>
              <a:t>Il n’a qu’</a:t>
            </a:r>
            <a:r>
              <a:rPr lang="fr-FR" sz="2400" b="1" dirty="0"/>
              <a:t>une seule fréquence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CF7132A-F815-ED78-1D4A-F9E81A62AB62}"/>
              </a:ext>
            </a:extLst>
          </p:cNvPr>
          <p:cNvSpPr txBox="1"/>
          <p:nvPr/>
        </p:nvSpPr>
        <p:spPr>
          <a:xfrm>
            <a:off x="612104" y="4465861"/>
            <a:ext cx="608894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sz="2000" dirty="0">
                <a:latin typeface="Rubik" panose="02000604000000020004" pitchFamily="2" charset="-79"/>
                <a:cs typeface="Rubik" panose="02000604000000020004" pitchFamily="2" charset="-79"/>
              </a:rPr>
              <a:t>Or nous sommes entourés de </a:t>
            </a:r>
            <a:r>
              <a:rPr lang="fr-FR" sz="2000" b="1" dirty="0">
                <a:latin typeface="Rubik" panose="02000604000000020004" pitchFamily="2" charset="-79"/>
                <a:cs typeface="Rubik" panose="02000604000000020004" pitchFamily="2" charset="-79"/>
              </a:rPr>
              <a:t>sons complexes</a:t>
            </a:r>
            <a:r>
              <a:rPr lang="fr-FR" sz="2000" dirty="0">
                <a:latin typeface="Rubik" panose="02000604000000020004" pitchFamily="2" charset="-79"/>
                <a:cs typeface="Rubik" panose="02000604000000020004" pitchFamily="2" charset="-79"/>
              </a:rPr>
              <a:t>, composés de très nombreux sons ayant des </a:t>
            </a:r>
            <a:r>
              <a:rPr lang="fr-FR" sz="2000" b="1" dirty="0">
                <a:latin typeface="Rubik" panose="02000604000000020004" pitchFamily="2" charset="-79"/>
                <a:cs typeface="Rubik" panose="02000604000000020004" pitchFamily="2" charset="-79"/>
              </a:rPr>
              <a:t>sources diverses</a:t>
            </a:r>
            <a:r>
              <a:rPr lang="fr-FR" sz="2000" dirty="0">
                <a:latin typeface="Rubik" panose="02000604000000020004" pitchFamily="2" charset="-79"/>
                <a:cs typeface="Rubik" panose="02000604000000020004" pitchFamily="2" charset="-79"/>
              </a:rPr>
              <a:t> et composés d’une </a:t>
            </a:r>
            <a:r>
              <a:rPr lang="fr-FR" sz="2000" b="1" dirty="0">
                <a:latin typeface="Rubik" panose="02000604000000020004" pitchFamily="2" charset="-79"/>
                <a:cs typeface="Rubik" panose="02000604000000020004" pitchFamily="2" charset="-79"/>
              </a:rPr>
              <a:t>multitude de fréquences </a:t>
            </a:r>
            <a:r>
              <a:rPr lang="fr-FR" sz="2000" dirty="0">
                <a:latin typeface="Rubik" panose="02000604000000020004" pitchFamily="2" charset="-79"/>
                <a:cs typeface="Rubik" panose="02000604000000020004" pitchFamily="2" charset="-79"/>
              </a:rPr>
              <a:t>différences</a:t>
            </a:r>
          </a:p>
          <a:p>
            <a:pPr algn="just"/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5CDE878-AB5F-C355-5FCA-7562CCA804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339" y="1710297"/>
            <a:ext cx="3477790" cy="2132667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BF8836DD-032C-A734-9A55-436D74DAD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6581" y="4168254"/>
            <a:ext cx="3477790" cy="2134099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27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F2C9ABF2-9B0E-8266-3938-0C846E801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9835" y="357677"/>
            <a:ext cx="12511669" cy="669925"/>
          </a:xfrm>
        </p:spPr>
        <p:txBody>
          <a:bodyPr>
            <a:noAutofit/>
          </a:bodyPr>
          <a:lstStyle/>
          <a:p>
            <a:pPr algn="ctr"/>
            <a:r>
              <a:rPr lang="fr-FR" sz="5400" b="1" dirty="0">
                <a:ea typeface="+mn-ea"/>
                <a:cs typeface="+mn-cs"/>
              </a:rPr>
              <a:t>Sensibilité de l’oreille aux fréquences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64E4AC9-4FEC-F7DA-A263-55D6E943EAFE}"/>
              </a:ext>
            </a:extLst>
          </p:cNvPr>
          <p:cNvSpPr txBox="1"/>
          <p:nvPr/>
        </p:nvSpPr>
        <p:spPr>
          <a:xfrm>
            <a:off x="1239253" y="1729786"/>
            <a:ext cx="9476665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2400" dirty="0">
                <a:solidFill>
                  <a:schemeClr val="accent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Pour prendre en compte ces différences de sensibilité en fonction des fréquences, </a:t>
            </a:r>
            <a:r>
              <a:rPr lang="fr-FR" sz="2400" b="1" dirty="0">
                <a:solidFill>
                  <a:schemeClr val="accent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lorsqu’on mesure un son, on le filtre, c’est la pondération A.</a:t>
            </a:r>
          </a:p>
          <a:p>
            <a:pPr marL="0" indent="0" algn="ctr">
              <a:buNone/>
            </a:pPr>
            <a:endParaRPr lang="fr-FR" sz="2000" b="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0" indent="0" algn="ctr">
              <a:buNone/>
            </a:pPr>
            <a:endParaRPr lang="fr-FR" sz="2000" b="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0" indent="0" algn="ctr">
              <a:buNone/>
            </a:pPr>
            <a:r>
              <a:rPr lang="fr-FR" sz="2000" dirty="0">
                <a:latin typeface="Rubik" panose="02000604000000020004" pitchFamily="2" charset="-79"/>
                <a:cs typeface="Rubik" panose="02000604000000020004" pitchFamily="2" charset="-79"/>
              </a:rPr>
              <a:t>Elle donne </a:t>
            </a:r>
            <a:r>
              <a:rPr lang="fr-FR" sz="2000" b="1" dirty="0">
                <a:latin typeface="Rubik" panose="02000604000000020004" pitchFamily="2" charset="-79"/>
                <a:cs typeface="Rubik" panose="02000604000000020004" pitchFamily="2" charset="-79"/>
              </a:rPr>
              <a:t>plus de poids aux fréquences que l’oreille </a:t>
            </a:r>
            <a:r>
              <a:rPr lang="fr-FR" sz="2000" b="1" dirty="0" smtClean="0">
                <a:latin typeface="Rubik" panose="02000604000000020004" pitchFamily="2" charset="-79"/>
                <a:cs typeface="Rubik" panose="02000604000000020004" pitchFamily="2" charset="-79"/>
              </a:rPr>
              <a:t>humaine entend </a:t>
            </a:r>
            <a:r>
              <a:rPr lang="fr-FR" sz="2000" b="1" dirty="0">
                <a:latin typeface="Rubik" panose="02000604000000020004" pitchFamily="2" charset="-79"/>
                <a:cs typeface="Rubik" panose="02000604000000020004" pitchFamily="2" charset="-79"/>
              </a:rPr>
              <a:t>le mieux, </a:t>
            </a:r>
            <a:r>
              <a:rPr lang="fr-FR" sz="2000" dirty="0">
                <a:latin typeface="Rubik" panose="02000604000000020004" pitchFamily="2" charset="-79"/>
                <a:cs typeface="Rubik" panose="02000604000000020004" pitchFamily="2" charset="-79"/>
              </a:rPr>
              <a:t>autour de 2000 Hz. </a:t>
            </a:r>
          </a:p>
          <a:p>
            <a:pPr marL="0" indent="0" algn="ctr">
              <a:buNone/>
            </a:pPr>
            <a:endParaRPr lang="fr-FR" sz="2000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0" indent="0" algn="ctr">
              <a:buNone/>
            </a:pPr>
            <a:endParaRPr lang="fr-FR" sz="2000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0" indent="0" algn="ctr">
              <a:buNone/>
            </a:pPr>
            <a:r>
              <a:rPr lang="fr-FR" sz="2000" dirty="0">
                <a:latin typeface="Rubik" panose="02000604000000020004" pitchFamily="2" charset="-79"/>
                <a:cs typeface="Rubik" panose="02000604000000020004" pitchFamily="2" charset="-79"/>
              </a:rPr>
              <a:t>A l’inverse les </a:t>
            </a:r>
            <a:r>
              <a:rPr lang="fr-FR" sz="2000" b="1" dirty="0">
                <a:latin typeface="Rubik" panose="02000604000000020004" pitchFamily="2" charset="-79"/>
                <a:cs typeface="Rubik" panose="02000604000000020004" pitchFamily="2" charset="-79"/>
              </a:rPr>
              <a:t>sons très graves ou très aigus</a:t>
            </a:r>
            <a:r>
              <a:rPr lang="fr-FR" sz="2000" dirty="0">
                <a:latin typeface="Rubik" panose="02000604000000020004" pitchFamily="2" charset="-79"/>
                <a:cs typeface="Rubik" panose="02000604000000020004" pitchFamily="2" charset="-79"/>
              </a:rPr>
              <a:t>, que l’oreille entend moins bien, seront </a:t>
            </a:r>
            <a:r>
              <a:rPr lang="fr-FR" sz="2000" b="1" dirty="0">
                <a:latin typeface="Rubik" panose="02000604000000020004" pitchFamily="2" charset="-79"/>
                <a:cs typeface="Rubik" panose="02000604000000020004" pitchFamily="2" charset="-79"/>
              </a:rPr>
              <a:t>diminués.</a:t>
            </a:r>
          </a:p>
          <a:p>
            <a:pPr marL="0" indent="0" algn="ctr">
              <a:buNone/>
            </a:pPr>
            <a:endParaRPr lang="fr-FR" sz="2400" b="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0" indent="0" algn="ctr">
              <a:buNone/>
            </a:pPr>
            <a:endParaRPr lang="fr-FR" sz="2400" b="1" dirty="0">
              <a:solidFill>
                <a:schemeClr val="accent4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0" indent="0" algn="ctr">
              <a:buNone/>
            </a:pPr>
            <a:r>
              <a:rPr lang="fr-FR" sz="2400" dirty="0">
                <a:solidFill>
                  <a:schemeClr val="accent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Les niveaux sonores sont alors exprimés en dB(A) et plus en dB</a:t>
            </a:r>
          </a:p>
        </p:txBody>
      </p:sp>
    </p:spTree>
    <p:extLst>
      <p:ext uri="{BB962C8B-B14F-4D97-AF65-F5344CB8AC3E}">
        <p14:creationId xmlns:p14="http://schemas.microsoft.com/office/powerpoint/2010/main" val="237202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E6AD8C5B-63F6-A04B-94AD-FCC1B92BC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800" y="961665"/>
            <a:ext cx="10290400" cy="3076933"/>
          </a:xfrm>
        </p:spPr>
        <p:txBody>
          <a:bodyPr/>
          <a:lstStyle/>
          <a:p>
            <a:pPr algn="ctr"/>
            <a:r>
              <a:rPr lang="en-US" sz="7200" dirty="0"/>
              <a:t>Les sons, </a:t>
            </a:r>
            <a:br>
              <a:rPr lang="en-US" sz="7200" dirty="0"/>
            </a:br>
            <a:r>
              <a:rPr lang="en-US" sz="7200" dirty="0" err="1"/>
              <a:t>qu’est-ce</a:t>
            </a:r>
            <a:r>
              <a:rPr lang="en-US" sz="7200" dirty="0"/>
              <a:t> que </a:t>
            </a:r>
            <a:r>
              <a:rPr lang="en-US" sz="7200" dirty="0" err="1"/>
              <a:t>c’est</a:t>
            </a:r>
            <a:r>
              <a:rPr lang="en-US" sz="7200" dirty="0"/>
              <a:t> ?</a:t>
            </a:r>
          </a:p>
        </p:txBody>
      </p:sp>
      <p:sp>
        <p:nvSpPr>
          <p:cNvPr id="23" name="Subtitle 13">
            <a:extLst>
              <a:ext uri="{FF2B5EF4-FFF2-40B4-BE49-F238E27FC236}">
                <a16:creationId xmlns:a16="http://schemas.microsoft.com/office/drawing/2014/main" id="{8B3CA21E-372A-9420-E16A-9F5FDFEBD1DC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1435175" y="4038598"/>
            <a:ext cx="9806025" cy="2131832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BBC4"/>
              </a:buClr>
              <a:buSzPts val="2400"/>
              <a:buFont typeface="Rubik"/>
              <a:buNone/>
              <a:tabLst/>
              <a:defRPr/>
            </a:pPr>
            <a:r>
              <a:rPr lang="fr-FR" sz="4400" dirty="0">
                <a:solidFill>
                  <a:srgbClr val="24BBC4"/>
                </a:solidFill>
              </a:rPr>
              <a:t>Les sons, bruits, musiques, sont des ensembles d’ondes sonores …</a:t>
            </a:r>
            <a:endParaRPr kumimoji="0" lang="fr-FR" sz="4400" b="0" i="0" u="none" strike="noStrike" kern="0" cap="none" spc="0" normalizeH="0" baseline="0" noProof="0" dirty="0">
              <a:ln>
                <a:noFill/>
              </a:ln>
              <a:solidFill>
                <a:srgbClr val="24BBC4"/>
              </a:solidFill>
              <a:effectLst/>
              <a:uLnTx/>
              <a:uFillTx/>
              <a:latin typeface="Rubik"/>
              <a:cs typeface="Rubik"/>
              <a:sym typeface="Rubik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71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10">
            <a:extLst>
              <a:ext uri="{FF2B5EF4-FFF2-40B4-BE49-F238E27FC236}">
                <a16:creationId xmlns:a16="http://schemas.microsoft.com/office/drawing/2014/main" id="{68F65634-22DF-8A02-E70B-DA76A5447C30}"/>
              </a:ext>
            </a:extLst>
          </p:cNvPr>
          <p:cNvSpPr/>
          <p:nvPr/>
        </p:nvSpPr>
        <p:spPr>
          <a:xfrm>
            <a:off x="9962147" y="4415592"/>
            <a:ext cx="910298" cy="1275347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à coins arrondis 5">
            <a:extLst>
              <a:ext uri="{FF2B5EF4-FFF2-40B4-BE49-F238E27FC236}">
                <a16:creationId xmlns:a16="http://schemas.microsoft.com/office/drawing/2014/main" id="{AE88E48D-0743-0284-E533-E3A743363DAC}"/>
              </a:ext>
            </a:extLst>
          </p:cNvPr>
          <p:cNvSpPr/>
          <p:nvPr/>
        </p:nvSpPr>
        <p:spPr>
          <a:xfrm>
            <a:off x="7462654" y="3551116"/>
            <a:ext cx="1561030" cy="2127779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2C9ABF2-9B0E-8266-3938-0C846E801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6117" y="472294"/>
            <a:ext cx="12567424" cy="669925"/>
          </a:xfrm>
        </p:spPr>
        <p:txBody>
          <a:bodyPr>
            <a:noAutofit/>
          </a:bodyPr>
          <a:lstStyle/>
          <a:p>
            <a:pPr algn="ctr"/>
            <a:r>
              <a:rPr lang="fr-FR" sz="5400" b="1" dirty="0">
                <a:ea typeface="+mn-ea"/>
                <a:cs typeface="+mn-cs"/>
              </a:rPr>
              <a:t>Sensibilité de l’oreille aux fréquences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9CA31523-B241-7D6D-30B5-207A2447A465}"/>
              </a:ext>
            </a:extLst>
          </p:cNvPr>
          <p:cNvSpPr txBox="1">
            <a:spLocks/>
          </p:cNvSpPr>
          <p:nvPr/>
        </p:nvSpPr>
        <p:spPr>
          <a:xfrm>
            <a:off x="1319555" y="1532797"/>
            <a:ext cx="9915527" cy="178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4025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●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1219170" marR="0" lvl="1" indent="-44025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○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828754" marR="0" lvl="2" indent="-44025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■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2438339" marR="0" lvl="3" indent="-44025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●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3047924" marR="0" lvl="4" indent="-44025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○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3657509" marR="0" lvl="5" indent="-44025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■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4267093" marR="0" lvl="6" indent="-44025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●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4876678" marR="0" lvl="7" indent="-44025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○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5486263" marR="0" lvl="8" indent="-44025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■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indent="0" algn="ctr">
              <a:buFont typeface="Rubik"/>
              <a:buNone/>
            </a:pPr>
            <a:r>
              <a:rPr lang="fr-FR" sz="1800" u="sng" dirty="0"/>
              <a:t>Exemple de pondération A :</a:t>
            </a:r>
          </a:p>
          <a:p>
            <a:pPr marL="0" indent="0" algn="ctr">
              <a:buFont typeface="Rubik"/>
              <a:buNone/>
            </a:pPr>
            <a:endParaRPr lang="fr-FR" sz="1800" b="1" dirty="0"/>
          </a:p>
          <a:p>
            <a:pPr marL="0" indent="0" algn="ctr">
              <a:buFont typeface="Rubik"/>
              <a:buNone/>
            </a:pPr>
            <a:r>
              <a:rPr lang="fr-FR" sz="1800" b="1" dirty="0"/>
              <a:t>Mesure d’un passage d’avion</a:t>
            </a:r>
          </a:p>
          <a:p>
            <a:pPr marL="0" indent="0" algn="ctr">
              <a:buFont typeface="Rubik"/>
              <a:buNone/>
            </a:pPr>
            <a:r>
              <a:rPr lang="fr-FR" sz="1800" i="1" dirty="0"/>
              <a:t>Les avions produisent des sons avec beaucoup de basses fréquences</a:t>
            </a:r>
          </a:p>
          <a:p>
            <a:pPr marL="0" indent="0" algn="ctr">
              <a:buFont typeface="Rubik"/>
              <a:buNone/>
            </a:pPr>
            <a:endParaRPr lang="fr-FR" sz="1800" b="1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1E9B3834-BCEC-C4A0-4A03-3F91E79EB1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7614038"/>
              </p:ext>
            </p:extLst>
          </p:nvPr>
        </p:nvGraphicFramePr>
        <p:xfrm>
          <a:off x="776928" y="2922473"/>
          <a:ext cx="3910684" cy="3093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08362D2F-8B31-25AB-21A0-C5FBE63681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903574"/>
              </p:ext>
            </p:extLst>
          </p:nvPr>
        </p:nvGraphicFramePr>
        <p:xfrm>
          <a:off x="6855204" y="2922472"/>
          <a:ext cx="4017241" cy="3093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D60E4F8B-4999-9498-0A3B-4F2F6EFF8A3C}"/>
              </a:ext>
            </a:extLst>
          </p:cNvPr>
          <p:cNvSpPr/>
          <p:nvPr/>
        </p:nvSpPr>
        <p:spPr>
          <a:xfrm>
            <a:off x="4690831" y="4261572"/>
            <a:ext cx="2093495" cy="812159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chemeClr val="accent5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25BB3C0-63BC-32F0-25A9-022D36C87BFB}"/>
              </a:ext>
            </a:extLst>
          </p:cNvPr>
          <p:cNvSpPr txBox="1"/>
          <p:nvPr/>
        </p:nvSpPr>
        <p:spPr>
          <a:xfrm>
            <a:off x="4662521" y="4482986"/>
            <a:ext cx="188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Rubik" panose="02000604000000020004" pitchFamily="2" charset="-79"/>
                <a:cs typeface="Rubik" panose="02000604000000020004" pitchFamily="2" charset="-79"/>
              </a:rPr>
              <a:t>Pondération A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40365B8-362B-3ADC-DB68-1C8814925089}"/>
              </a:ext>
            </a:extLst>
          </p:cNvPr>
          <p:cNvSpPr txBox="1"/>
          <p:nvPr/>
        </p:nvSpPr>
        <p:spPr>
          <a:xfrm>
            <a:off x="7143080" y="5910332"/>
            <a:ext cx="39106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chemeClr val="accent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Les fréquences graves et aigues sont diminuées.</a:t>
            </a:r>
          </a:p>
        </p:txBody>
      </p:sp>
    </p:spTree>
    <p:extLst>
      <p:ext uri="{BB962C8B-B14F-4D97-AF65-F5344CB8AC3E}">
        <p14:creationId xmlns:p14="http://schemas.microsoft.com/office/powerpoint/2010/main" val="57454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2" grpId="0"/>
      <p:bldGraphic spid="3" grpId="0">
        <p:bldAsOne/>
      </p:bldGraphic>
      <p:bldGraphic spid="5" grpId="0">
        <p:bldAsOne/>
      </p:bldGraphic>
      <p:bldP spid="13" grpId="0" animBg="1"/>
      <p:bldP spid="16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F80C8B-EB1E-BEEF-FCD3-612E040D6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99" y="518496"/>
            <a:ext cx="10290400" cy="670400"/>
          </a:xfrm>
        </p:spPr>
        <p:txBody>
          <a:bodyPr/>
          <a:lstStyle/>
          <a:p>
            <a:pPr algn="ctr"/>
            <a:r>
              <a:rPr lang="fr-FR" sz="5400" dirty="0"/>
              <a:t>Les sons amplifiés et compressés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A78AA2A-1D6B-1739-E40A-8E6C38DBD238}"/>
              </a:ext>
            </a:extLst>
          </p:cNvPr>
          <p:cNvSpPr txBox="1"/>
          <p:nvPr/>
        </p:nvSpPr>
        <p:spPr>
          <a:xfrm>
            <a:off x="1260389" y="1977081"/>
            <a:ext cx="2384854" cy="40011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Les sons amplifiés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14D5B08-BC67-99D1-71AA-361AA8798BD8}"/>
              </a:ext>
            </a:extLst>
          </p:cNvPr>
          <p:cNvSpPr txBox="1"/>
          <p:nvPr/>
        </p:nvSpPr>
        <p:spPr>
          <a:xfrm>
            <a:off x="802518" y="2649539"/>
            <a:ext cx="1058696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accent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Ils désignent tous les sons qui ont été renforcés en puissance ou en intensité à l’aide d’un appareil électronique appelé amplificateur. (Ex : haut-parleurs, guitare électrique, …)</a:t>
            </a:r>
          </a:p>
          <a:p>
            <a:pPr algn="ctr"/>
            <a:endParaRPr lang="fr-FR" sz="2000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algn="ctr"/>
            <a:r>
              <a:rPr lang="fr-FR" sz="2000" dirty="0">
                <a:latin typeface="Rubik" panose="02000604000000020004" pitchFamily="2" charset="-79"/>
                <a:cs typeface="Rubik" panose="02000604000000020004" pitchFamily="2" charset="-79"/>
              </a:rPr>
              <a:t>Ils se sont développés dans la musique avec l’apparition de l’électricité, la mise au point de l’enregistrement et les systèmes d’amplification de la voix et des instruments.</a:t>
            </a:r>
          </a:p>
          <a:p>
            <a:pPr algn="ctr"/>
            <a:endParaRPr lang="fr-FR" sz="2000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algn="ctr"/>
            <a:r>
              <a:rPr lang="fr-FR" sz="2000" dirty="0">
                <a:latin typeface="Rubik" panose="02000604000000020004" pitchFamily="2" charset="-79"/>
                <a:cs typeface="Rubik" panose="02000604000000020004" pitchFamily="2" charset="-79"/>
              </a:rPr>
              <a:t>C’est ainsi que sont nés le rock, le reggae, le hip-hop, la techno …</a:t>
            </a:r>
          </a:p>
          <a:p>
            <a:pPr algn="ctr"/>
            <a:endParaRPr lang="fr-FR" sz="2000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algn="ctr"/>
            <a:r>
              <a:rPr lang="fr-FR" sz="2000" dirty="0">
                <a:solidFill>
                  <a:schemeClr val="accent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Nous sommes donc aujourd’hui exposés à des </a:t>
            </a:r>
            <a:r>
              <a:rPr lang="fr-FR" sz="2000" b="1" dirty="0">
                <a:solidFill>
                  <a:schemeClr val="accent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niveaux sonores inégalés </a:t>
            </a:r>
            <a:r>
              <a:rPr lang="fr-FR" sz="2000" dirty="0">
                <a:solidFill>
                  <a:schemeClr val="accent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auparavant !</a:t>
            </a:r>
          </a:p>
        </p:txBody>
      </p:sp>
    </p:spTree>
    <p:extLst>
      <p:ext uri="{BB962C8B-B14F-4D97-AF65-F5344CB8AC3E}">
        <p14:creationId xmlns:p14="http://schemas.microsoft.com/office/powerpoint/2010/main" val="263882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AFF15D-FB96-174F-5136-40C699959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917" y="513184"/>
            <a:ext cx="10290400" cy="670400"/>
          </a:xfrm>
        </p:spPr>
        <p:txBody>
          <a:bodyPr/>
          <a:lstStyle/>
          <a:p>
            <a:pPr algn="ctr"/>
            <a:r>
              <a:rPr lang="fr-FR" sz="5400" dirty="0"/>
              <a:t>Les sons amplifiés et compressés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B98F45C-5E7D-7BFF-DAF7-4ECD61495C4A}"/>
              </a:ext>
            </a:extLst>
          </p:cNvPr>
          <p:cNvSpPr txBox="1"/>
          <p:nvPr/>
        </p:nvSpPr>
        <p:spPr>
          <a:xfrm>
            <a:off x="1260388" y="1977081"/>
            <a:ext cx="2817341" cy="40011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Les sons compressés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5B450C5-9D23-E2C0-3714-49F1640DD095}"/>
              </a:ext>
            </a:extLst>
          </p:cNvPr>
          <p:cNvSpPr txBox="1"/>
          <p:nvPr/>
        </p:nvSpPr>
        <p:spPr>
          <a:xfrm>
            <a:off x="1209597" y="2631119"/>
            <a:ext cx="97728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accent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Ils désignent des sons dont les parties les plus fortes sont diminuées, les parties les plus faibles augmentées et les silences supprimés à l’aide d’un processeur électronique, afin d’avoir un son </a:t>
            </a:r>
            <a:r>
              <a:rPr lang="fr-FR" sz="2000" b="1" u="sng" dirty="0">
                <a:solidFill>
                  <a:schemeClr val="accent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uniforme</a:t>
            </a:r>
            <a:r>
              <a:rPr lang="fr-FR" sz="2000" dirty="0">
                <a:solidFill>
                  <a:schemeClr val="accent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.</a:t>
            </a:r>
          </a:p>
          <a:p>
            <a:pPr algn="ctr"/>
            <a:endParaRPr lang="fr-FR" sz="2000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algn="ctr"/>
            <a:r>
              <a:rPr lang="fr-FR" sz="2000" dirty="0">
                <a:latin typeface="Rubik" panose="02000604000000020004" pitchFamily="2" charset="-79"/>
                <a:cs typeface="Rubik" panose="02000604000000020004" pitchFamily="2" charset="-79"/>
              </a:rPr>
              <a:t>Ils sont couramment utilisés dans les supermarchés, à la radio, via les smartphones … car ils permettent de passer facilement au-dessus des bruits de fond.</a:t>
            </a:r>
          </a:p>
          <a:p>
            <a:pPr algn="ctr"/>
            <a:endParaRPr lang="fr-FR" sz="2000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algn="ctr"/>
            <a:r>
              <a:rPr lang="fr-FR" sz="2000" dirty="0">
                <a:solidFill>
                  <a:schemeClr val="accent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Ils provoquent une </a:t>
            </a:r>
            <a:r>
              <a:rPr lang="fr-FR" sz="2000" b="1" u="sng" dirty="0">
                <a:solidFill>
                  <a:schemeClr val="accent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fatigue auditive </a:t>
            </a:r>
            <a:r>
              <a:rPr lang="fr-FR" sz="2000" dirty="0">
                <a:solidFill>
                  <a:schemeClr val="accent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car l’oreille ne bénéficie plus d’aucun repos !</a:t>
            </a:r>
          </a:p>
        </p:txBody>
      </p:sp>
    </p:spTree>
    <p:extLst>
      <p:ext uri="{BB962C8B-B14F-4D97-AF65-F5344CB8AC3E}">
        <p14:creationId xmlns:p14="http://schemas.microsoft.com/office/powerpoint/2010/main" val="153328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AAA445-7528-E790-2D17-BE6BD91C1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800" y="476584"/>
            <a:ext cx="10290400" cy="670400"/>
          </a:xfrm>
        </p:spPr>
        <p:txBody>
          <a:bodyPr/>
          <a:lstStyle/>
          <a:p>
            <a:pPr algn="ctr"/>
            <a:r>
              <a:rPr lang="fr-FR" sz="5400" dirty="0"/>
              <a:t>Mais les ondes sonores, </a:t>
            </a:r>
            <a:br>
              <a:rPr lang="fr-FR" sz="5400" dirty="0"/>
            </a:br>
            <a:r>
              <a:rPr lang="fr-FR" sz="5400" dirty="0"/>
              <a:t>qu’est-ce que c’est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35A356-1EEE-E83E-10C1-F0E2C4CAF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93050" y="2685542"/>
            <a:ext cx="3949700" cy="2025062"/>
          </a:xfrm>
        </p:spPr>
        <p:txBody>
          <a:bodyPr/>
          <a:lstStyle/>
          <a:p>
            <a:pPr marL="169329" indent="0" algn="ctr">
              <a:buNone/>
            </a:pPr>
            <a:r>
              <a:rPr lang="fr-FR" sz="2400" dirty="0">
                <a:solidFill>
                  <a:schemeClr val="accent4"/>
                </a:solidFill>
              </a:rPr>
              <a:t>Ce sont des vibrations d’un milieu qui se transmettent de proche en proche</a:t>
            </a:r>
          </a:p>
          <a:p>
            <a:pPr marL="169329" indent="0">
              <a:buNone/>
            </a:pP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BC8F923-961B-9BFA-6F79-26E2F36C3D62}"/>
              </a:ext>
            </a:extLst>
          </p:cNvPr>
          <p:cNvSpPr txBox="1"/>
          <p:nvPr/>
        </p:nvSpPr>
        <p:spPr>
          <a:xfrm>
            <a:off x="1993050" y="4811191"/>
            <a:ext cx="8205900" cy="92333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Rubik" panose="02000604000000020004" pitchFamily="2" charset="-79"/>
                <a:cs typeface="Rubik" panose="02000604000000020004" pitchFamily="2" charset="-79"/>
              </a:rPr>
              <a:t>Les molécules du milieu se compressent puis se décompressent en retrouvant leur emplacement initial, transmettant leur mouvement aux molécules voisines, et ainsi de suite </a:t>
            </a:r>
            <a:r>
              <a:rPr lang="fr-FR" sz="1800" dirty="0"/>
              <a:t>…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AFC3F6D-E589-420C-E775-205585CB1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565" y="2685542"/>
            <a:ext cx="2973832" cy="148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9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3E55F6-B949-B4E5-32E9-3ADC4BD2C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054" y="375732"/>
            <a:ext cx="10290400" cy="670400"/>
          </a:xfrm>
        </p:spPr>
        <p:txBody>
          <a:bodyPr/>
          <a:lstStyle/>
          <a:p>
            <a:pPr algn="ctr"/>
            <a:r>
              <a:rPr lang="fr-FR" sz="5400" dirty="0"/>
              <a:t>Les ondes sonores ont donc besoin de matière pour se propager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2FC5AC-D221-1F2F-8715-31942EF3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1563" y="2836512"/>
            <a:ext cx="10290400" cy="670401"/>
          </a:xfrm>
        </p:spPr>
        <p:txBody>
          <a:bodyPr/>
          <a:lstStyle/>
          <a:p>
            <a:pPr marL="169329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42"/>
              </a:buClr>
              <a:buSzPts val="1600"/>
              <a:buFont typeface="Rubik"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24BBC4"/>
                </a:solidFill>
                <a:effectLst/>
                <a:uLnTx/>
                <a:uFillTx/>
                <a:latin typeface="Rubik"/>
                <a:cs typeface="Rubik"/>
                <a:sym typeface="Rubik"/>
              </a:rPr>
              <a:t>Ainsi, dans le vide, le son ne se propage pas</a:t>
            </a: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85B1DA9-1C6A-FB37-9B79-980E2DFCD76B}"/>
              </a:ext>
            </a:extLst>
          </p:cNvPr>
          <p:cNvSpPr txBox="1"/>
          <p:nvPr/>
        </p:nvSpPr>
        <p:spPr>
          <a:xfrm>
            <a:off x="696800" y="3866133"/>
            <a:ext cx="2895600" cy="175432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Rubik" panose="02000604000000020004" pitchFamily="2" charset="-79"/>
                <a:cs typeface="Rubik" panose="02000604000000020004" pitchFamily="2" charset="-79"/>
              </a:rPr>
              <a:t>Les scènes de bataille entre </a:t>
            </a:r>
            <a:r>
              <a:rPr lang="fr-FR" sz="1800" b="1" dirty="0">
                <a:latin typeface="Rubik" panose="02000604000000020004" pitchFamily="2" charset="-79"/>
                <a:cs typeface="Rubik" panose="02000604000000020004" pitchFamily="2" charset="-79"/>
              </a:rPr>
              <a:t>vaisseaux spatiaux </a:t>
            </a:r>
            <a:r>
              <a:rPr lang="fr-FR" sz="1800" dirty="0">
                <a:latin typeface="Rubik" panose="02000604000000020004" pitchFamily="2" charset="-79"/>
                <a:cs typeface="Rubik" panose="02000604000000020004" pitchFamily="2" charset="-79"/>
              </a:rPr>
              <a:t>dans les films devraient donc s’effectuer dans un </a:t>
            </a:r>
            <a:r>
              <a:rPr lang="fr-FR" sz="1800" b="1" dirty="0">
                <a:latin typeface="Rubik" panose="02000604000000020004" pitchFamily="2" charset="-79"/>
                <a:cs typeface="Rubik" panose="02000604000000020004" pitchFamily="2" charset="-79"/>
              </a:rPr>
              <a:t>silence absolu </a:t>
            </a:r>
            <a:r>
              <a:rPr lang="fr-FR" sz="1800" dirty="0">
                <a:latin typeface="Rubik" panose="02000604000000020004" pitchFamily="2" charset="-79"/>
                <a:cs typeface="Rubik" panose="02000604000000020004" pitchFamily="2" charset="-79"/>
              </a:rPr>
              <a:t>!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F10EC3B-7853-19E4-3180-37EE80591B31}"/>
              </a:ext>
            </a:extLst>
          </p:cNvPr>
          <p:cNvSpPr txBox="1"/>
          <p:nvPr/>
        </p:nvSpPr>
        <p:spPr>
          <a:xfrm>
            <a:off x="4068254" y="3609502"/>
            <a:ext cx="215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Rubik" panose="02000604000000020004" pitchFamily="2" charset="-79"/>
                <a:cs typeface="Rubik" panose="02000604000000020004" pitchFamily="2" charset="-79"/>
              </a:rPr>
              <a:t>Ce que l’on entend dans le film …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F2A4C47-7BC0-C058-2911-ACE133CEF414}"/>
              </a:ext>
            </a:extLst>
          </p:cNvPr>
          <p:cNvSpPr txBox="1"/>
          <p:nvPr/>
        </p:nvSpPr>
        <p:spPr>
          <a:xfrm>
            <a:off x="4068254" y="5297293"/>
            <a:ext cx="215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Rubik" panose="02000604000000020004" pitchFamily="2" charset="-79"/>
                <a:cs typeface="Rubik" panose="02000604000000020004" pitchFamily="2" charset="-79"/>
              </a:rPr>
              <a:t>En réalité cela donnerait …</a:t>
            </a:r>
          </a:p>
        </p:txBody>
      </p:sp>
      <p:pic>
        <p:nvPicPr>
          <p:cNvPr id="9" name="video endor avec son.wmv">
            <a:hlinkClick r:id="" action="ppaction://media"/>
            <a:extLst>
              <a:ext uri="{FF2B5EF4-FFF2-40B4-BE49-F238E27FC236}">
                <a16:creationId xmlns:a16="http://schemas.microsoft.com/office/drawing/2014/main" id="{2D3AD67D-FB6D-7FDA-4361-A60CD729D4A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32751"/>
                  <p14:fade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03108" y="3507902"/>
            <a:ext cx="4792092" cy="2639166"/>
          </a:xfrm>
          <a:prstGeom prst="rect">
            <a:avLst/>
          </a:prstGeom>
        </p:spPr>
      </p:pic>
      <p:pic>
        <p:nvPicPr>
          <p:cNvPr id="10" name="video endor sans son.wmv">
            <a:hlinkClick r:id="" action="ppaction://media"/>
            <a:extLst>
              <a:ext uri="{FF2B5EF4-FFF2-40B4-BE49-F238E27FC236}">
                <a16:creationId xmlns:a16="http://schemas.microsoft.com/office/drawing/2014/main" id="{C4BF483C-05F0-EC79-46BC-1F857A6A70D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3">
                  <p14:trim end="32751"/>
                  <p14:fade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03108" y="3507902"/>
            <a:ext cx="4792092" cy="263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2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8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68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3" grpId="0" build="p"/>
      <p:bldP spid="4" grpId="0" animBg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AE9B96-E4BB-CD5F-033C-B58084C16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5400" dirty="0"/>
              <a:t>Vitesse de propagation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28F500-C56D-BEF1-93D2-CB45A0F23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7150" y="1796732"/>
            <a:ext cx="10290400" cy="670400"/>
          </a:xfrm>
        </p:spPr>
        <p:txBody>
          <a:bodyPr/>
          <a:lstStyle/>
          <a:p>
            <a:pPr marL="169329" indent="0">
              <a:buNone/>
            </a:pPr>
            <a:r>
              <a:rPr lang="fr-FR" sz="1800" dirty="0"/>
              <a:t>La vitesse du son change d’un milieu à l’autre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7EA8ADF-10A8-5D2B-48C2-757941DD7671}"/>
              </a:ext>
            </a:extLst>
          </p:cNvPr>
          <p:cNvSpPr txBox="1"/>
          <p:nvPr/>
        </p:nvSpPr>
        <p:spPr>
          <a:xfrm>
            <a:off x="3549650" y="2479899"/>
            <a:ext cx="5092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Plus le milieu est dense, </a:t>
            </a:r>
          </a:p>
          <a:p>
            <a:pPr algn="ctr"/>
            <a:r>
              <a:rPr lang="fr-FR" sz="2800" dirty="0">
                <a:solidFill>
                  <a:schemeClr val="accent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plus la vitesse est élevée</a:t>
            </a:r>
          </a:p>
        </p:txBody>
      </p:sp>
      <p:sp>
        <p:nvSpPr>
          <p:cNvPr id="6" name="Flèche droite 11">
            <a:extLst>
              <a:ext uri="{FF2B5EF4-FFF2-40B4-BE49-F238E27FC236}">
                <a16:creationId xmlns:a16="http://schemas.microsoft.com/office/drawing/2014/main" id="{BA221563-9327-6C37-81F3-60038B34463B}"/>
              </a:ext>
            </a:extLst>
          </p:cNvPr>
          <p:cNvSpPr/>
          <p:nvPr/>
        </p:nvSpPr>
        <p:spPr>
          <a:xfrm>
            <a:off x="950800" y="3532467"/>
            <a:ext cx="10290400" cy="1422869"/>
          </a:xfrm>
          <a:prstGeom prst="rightArrow">
            <a:avLst/>
          </a:prstGeom>
          <a:gradFill flip="none" rotWithShape="1">
            <a:gsLst>
              <a:gs pos="0">
                <a:srgbClr val="7FD13B"/>
              </a:gs>
              <a:gs pos="100000">
                <a:srgbClr val="EA157A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793B99C-85D5-5734-81AC-563B804CC18E}"/>
              </a:ext>
            </a:extLst>
          </p:cNvPr>
          <p:cNvSpPr txBox="1"/>
          <p:nvPr/>
        </p:nvSpPr>
        <p:spPr>
          <a:xfrm>
            <a:off x="1104900" y="401306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latin typeface="Rubik" panose="02000604000000020004" pitchFamily="2" charset="-79"/>
                <a:cs typeface="Rubik" panose="02000604000000020004" pitchFamily="2" charset="-79"/>
              </a:rPr>
              <a:t>+ </a:t>
            </a:r>
            <a:r>
              <a:rPr lang="fr-FR" sz="2400" dirty="0">
                <a:latin typeface="Rubik" panose="02000604000000020004" pitchFamily="2" charset="-79"/>
                <a:cs typeface="Rubik" panose="02000604000000020004" pitchFamily="2" charset="-79"/>
              </a:rPr>
              <a:t>LENT</a:t>
            </a:r>
            <a:endParaRPr lang="fr-FR" sz="1800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3C5F375-D540-64DB-3AE1-3201E767EDC3}"/>
              </a:ext>
            </a:extLst>
          </p:cNvPr>
          <p:cNvSpPr txBox="1"/>
          <p:nvPr/>
        </p:nvSpPr>
        <p:spPr>
          <a:xfrm>
            <a:off x="4441612" y="4012936"/>
            <a:ext cx="2483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Rubik" panose="02000604000000020004" pitchFamily="2" charset="-79"/>
                <a:cs typeface="Rubik" panose="02000604000000020004" pitchFamily="2" charset="-79"/>
              </a:rPr>
              <a:t>Vitesse du son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0B30B86-1092-56E4-301B-61A5ABD022F4}"/>
              </a:ext>
            </a:extLst>
          </p:cNvPr>
          <p:cNvSpPr txBox="1"/>
          <p:nvPr/>
        </p:nvSpPr>
        <p:spPr>
          <a:xfrm>
            <a:off x="8813800" y="4013068"/>
            <a:ext cx="2350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+ RAPIDE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5EDC19E-CF57-5F88-EB5B-93E937D10798}"/>
              </a:ext>
            </a:extLst>
          </p:cNvPr>
          <p:cNvSpPr txBox="1"/>
          <p:nvPr/>
        </p:nvSpPr>
        <p:spPr>
          <a:xfrm>
            <a:off x="1181100" y="4774685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accent4"/>
                </a:solidFill>
              </a:rPr>
              <a:t>AIR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E73DABC-6F0A-EDA1-A1F8-70BB1EB74B87}"/>
              </a:ext>
            </a:extLst>
          </p:cNvPr>
          <p:cNvSpPr txBox="1"/>
          <p:nvPr/>
        </p:nvSpPr>
        <p:spPr>
          <a:xfrm>
            <a:off x="3181350" y="4774684"/>
            <a:ext cx="606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accent4"/>
                </a:solidFill>
              </a:rPr>
              <a:t>&lt;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C51DE28-E0BD-82E8-2325-1C9F2BF5C5D9}"/>
              </a:ext>
            </a:extLst>
          </p:cNvPr>
          <p:cNvSpPr txBox="1"/>
          <p:nvPr/>
        </p:nvSpPr>
        <p:spPr>
          <a:xfrm>
            <a:off x="4705350" y="4783933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accent4"/>
                </a:solidFill>
              </a:rPr>
              <a:t>EAU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438A9FC-BD45-65BA-9F8E-9C87FC3EF2FC}"/>
              </a:ext>
            </a:extLst>
          </p:cNvPr>
          <p:cNvSpPr txBox="1"/>
          <p:nvPr/>
        </p:nvSpPr>
        <p:spPr>
          <a:xfrm>
            <a:off x="6870700" y="4751911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accent4"/>
                </a:solidFill>
              </a:rPr>
              <a:t>&lt;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B73A562-DFE7-0023-4AAE-4F5190AEDC89}"/>
              </a:ext>
            </a:extLst>
          </p:cNvPr>
          <p:cNvSpPr txBox="1"/>
          <p:nvPr/>
        </p:nvSpPr>
        <p:spPr>
          <a:xfrm>
            <a:off x="8221775" y="4760717"/>
            <a:ext cx="2197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accent4"/>
                </a:solidFill>
              </a:rPr>
              <a:t>ACIER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37BDF16-B672-7620-E96E-C793BAC6C52B}"/>
              </a:ext>
            </a:extLst>
          </p:cNvPr>
          <p:cNvSpPr txBox="1"/>
          <p:nvPr/>
        </p:nvSpPr>
        <p:spPr>
          <a:xfrm>
            <a:off x="1270000" y="565133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latin typeface="Rubik" panose="02000604000000020004" pitchFamily="2" charset="-79"/>
                <a:cs typeface="Rubik" panose="02000604000000020004" pitchFamily="2" charset="-79"/>
              </a:rPr>
              <a:t>340 m/s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0E29B12-D25A-23E9-119F-DA5DDDD04E2E}"/>
              </a:ext>
            </a:extLst>
          </p:cNvPr>
          <p:cNvSpPr txBox="1"/>
          <p:nvPr/>
        </p:nvSpPr>
        <p:spPr>
          <a:xfrm>
            <a:off x="4705350" y="567804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latin typeface="Rubik" panose="02000604000000020004" pitchFamily="2" charset="-79"/>
                <a:cs typeface="Rubik" panose="02000604000000020004" pitchFamily="2" charset="-79"/>
              </a:rPr>
              <a:t>1500 m/s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BFF789F-609A-2371-EBD4-1E7144F8EFAF}"/>
              </a:ext>
            </a:extLst>
          </p:cNvPr>
          <p:cNvSpPr txBox="1"/>
          <p:nvPr/>
        </p:nvSpPr>
        <p:spPr>
          <a:xfrm>
            <a:off x="8642350" y="566751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latin typeface="Rubik" panose="02000604000000020004" pitchFamily="2" charset="-79"/>
                <a:cs typeface="Rubik" panose="02000604000000020004" pitchFamily="2" charset="-79"/>
              </a:rPr>
              <a:t>5900 m/s</a:t>
            </a:r>
          </a:p>
        </p:txBody>
      </p:sp>
    </p:spTree>
    <p:extLst>
      <p:ext uri="{BB962C8B-B14F-4D97-AF65-F5344CB8AC3E}">
        <p14:creationId xmlns:p14="http://schemas.microsoft.com/office/powerpoint/2010/main" val="27596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 animBg="1"/>
      <p:bldP spid="7" grpId="0"/>
      <p:bldP spid="8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AA13DB-6326-52F0-C9B9-AC9BDE9ED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5417" y="1903793"/>
            <a:ext cx="5614987" cy="1892367"/>
          </a:xfrm>
        </p:spPr>
        <p:txBody>
          <a:bodyPr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Dans l’air, le son va à </a:t>
            </a:r>
            <a:r>
              <a:rPr lang="fr-FR" sz="1800" b="1" dirty="0">
                <a:solidFill>
                  <a:schemeClr val="tx1"/>
                </a:solidFill>
              </a:rPr>
              <a:t>340 mètres/seconde</a:t>
            </a:r>
          </a:p>
          <a:p>
            <a:pPr algn="ctr"/>
            <a:endParaRPr lang="fr-FR" sz="1800" dirty="0">
              <a:solidFill>
                <a:schemeClr val="tx1"/>
              </a:solidFill>
            </a:endParaRPr>
          </a:p>
          <a:p>
            <a:pPr algn="ctr"/>
            <a:r>
              <a:rPr lang="fr-FR" sz="1800" b="1" dirty="0">
                <a:solidFill>
                  <a:schemeClr val="tx1"/>
                </a:solidFill>
              </a:rPr>
              <a:t>Lors d’un orage, on compte les secondes </a:t>
            </a:r>
            <a:r>
              <a:rPr lang="fr-FR" sz="1800" dirty="0">
                <a:solidFill>
                  <a:schemeClr val="tx1"/>
                </a:solidFill>
              </a:rPr>
              <a:t>entre le moment où l’on voit l’éclair et le moment où l’on entend le tonnerre pour calculer sa distance. </a:t>
            </a:r>
          </a:p>
          <a:p>
            <a:pPr algn="just"/>
            <a:endParaRPr lang="fr-FR" sz="1600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6140ABC9-B062-87A5-4F8A-F0564DB0A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13" y="593725"/>
            <a:ext cx="10290175" cy="669925"/>
          </a:xfrm>
        </p:spPr>
        <p:txBody>
          <a:bodyPr/>
          <a:lstStyle/>
          <a:p>
            <a:pPr algn="ctr"/>
            <a:r>
              <a:rPr lang="fr-FR" sz="5400" dirty="0"/>
              <a:t>Vitesse de propagation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F434A44-E7A5-C93E-D035-DC5F96189D24}"/>
              </a:ext>
            </a:extLst>
          </p:cNvPr>
          <p:cNvSpPr txBox="1"/>
          <p:nvPr/>
        </p:nvSpPr>
        <p:spPr>
          <a:xfrm>
            <a:off x="806461" y="4104831"/>
            <a:ext cx="69723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solidFill>
                  <a:schemeClr val="accent4"/>
                </a:solidFill>
                <a:latin typeface="Rubik" panose="02000604000000020004" pitchFamily="2" charset="-79"/>
                <a:cs typeface="Rubik" panose="02000604000000020004" pitchFamily="2" charset="-79"/>
                <a:sym typeface="Wingdings" panose="05000000000000000000" pitchFamily="2" charset="2"/>
              </a:rPr>
              <a:t> </a:t>
            </a:r>
            <a:r>
              <a:rPr lang="fr-FR" sz="2400" dirty="0">
                <a:solidFill>
                  <a:schemeClr val="accent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Chaque seconde le son parcourt 340 mètres</a:t>
            </a:r>
          </a:p>
          <a:p>
            <a:pPr algn="just"/>
            <a:endParaRPr lang="fr-FR" sz="2400" dirty="0">
              <a:solidFill>
                <a:schemeClr val="accent4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algn="just"/>
            <a:r>
              <a:rPr lang="fr-FR" sz="2400" dirty="0">
                <a:solidFill>
                  <a:schemeClr val="accent4"/>
                </a:solidFill>
                <a:latin typeface="Rubik" panose="02000604000000020004" pitchFamily="2" charset="-79"/>
                <a:cs typeface="Rubik" panose="02000604000000020004" pitchFamily="2" charset="-79"/>
                <a:sym typeface="Wingdings" panose="05000000000000000000" pitchFamily="2" charset="2"/>
              </a:rPr>
              <a:t></a:t>
            </a:r>
            <a:r>
              <a:rPr lang="fr-FR" sz="2400" dirty="0">
                <a:solidFill>
                  <a:schemeClr val="accent4"/>
                </a:solidFill>
                <a:latin typeface="Rubik" panose="02000604000000020004" pitchFamily="2" charset="-79"/>
                <a:cs typeface="Rubik" panose="02000604000000020004" pitchFamily="2" charset="-79"/>
                <a:sym typeface="Wingdings"/>
              </a:rPr>
              <a:t> </a:t>
            </a:r>
            <a:r>
              <a:rPr lang="fr-FR" sz="2400" dirty="0">
                <a:solidFill>
                  <a:schemeClr val="accent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Divise par 3 le temps compté, tu auras la 	distance de l’orage en kilomètres</a:t>
            </a:r>
          </a:p>
          <a:p>
            <a:endParaRPr lang="fr-FR" dirty="0"/>
          </a:p>
        </p:txBody>
      </p:sp>
      <p:pic>
        <p:nvPicPr>
          <p:cNvPr id="6" name="Picture 2" descr="C:\Users\laurence\Pictures\Nouvelle illustrations\eclair.jpg">
            <a:extLst>
              <a:ext uri="{FF2B5EF4-FFF2-40B4-BE49-F238E27FC236}">
                <a16:creationId xmlns:a16="http://schemas.microsoft.com/office/drawing/2014/main" id="{E5CEC2B5-4F4C-3466-3F28-0B6AD89674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7" r="7179" b="7181"/>
          <a:stretch/>
        </p:blipFill>
        <p:spPr bwMode="auto">
          <a:xfrm>
            <a:off x="8438068" y="1886469"/>
            <a:ext cx="2947471" cy="3819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73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B93087-837D-E73F-FF3D-210D5056E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800" y="545400"/>
            <a:ext cx="10290400" cy="670400"/>
          </a:xfrm>
        </p:spPr>
        <p:txBody>
          <a:bodyPr/>
          <a:lstStyle/>
          <a:p>
            <a:pPr algn="ctr"/>
            <a:r>
              <a:rPr lang="fr-FR" sz="5400" dirty="0"/>
              <a:t>Echelle des décibels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08F0A0-13EA-E9B0-F979-48C32BCEE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1326" y="1837423"/>
            <a:ext cx="2998900" cy="2120966"/>
          </a:xfrm>
          <a:ln w="38100">
            <a:solidFill>
              <a:schemeClr val="accent4"/>
            </a:solidFill>
          </a:ln>
        </p:spPr>
        <p:txBody>
          <a:bodyPr/>
          <a:lstStyle/>
          <a:p>
            <a:pPr marL="169329" indent="0" algn="ctr">
              <a:buNone/>
            </a:pPr>
            <a:r>
              <a:rPr lang="fr-FR" sz="1800" dirty="0">
                <a:solidFill>
                  <a:schemeClr val="tx1"/>
                </a:solidFill>
              </a:rPr>
              <a:t>Les niveaux sonores sont mesurés grâce à des</a:t>
            </a:r>
            <a:r>
              <a:rPr lang="fr-FR" sz="1800" b="1" dirty="0">
                <a:solidFill>
                  <a:schemeClr val="tx1"/>
                </a:solidFill>
              </a:rPr>
              <a:t> </a:t>
            </a:r>
            <a:r>
              <a:rPr lang="fr-FR" sz="1800" b="1" u="sng" dirty="0">
                <a:solidFill>
                  <a:schemeClr val="tx1"/>
                </a:solidFill>
              </a:rPr>
              <a:t>sonomètres</a:t>
            </a:r>
          </a:p>
          <a:p>
            <a:pPr algn="ctr"/>
            <a:endParaRPr lang="fr-FR" sz="1800" dirty="0">
              <a:solidFill>
                <a:schemeClr val="tx1"/>
              </a:solidFill>
            </a:endParaRPr>
          </a:p>
          <a:p>
            <a:pPr marL="169329" indent="0" algn="ctr">
              <a:buNone/>
            </a:pPr>
            <a:r>
              <a:rPr lang="fr-FR" sz="1800" dirty="0">
                <a:solidFill>
                  <a:schemeClr val="tx1"/>
                </a:solidFill>
              </a:rPr>
              <a:t>Les niveaux sonores sont exprimés en </a:t>
            </a:r>
            <a:r>
              <a:rPr lang="fr-FR" sz="1800" b="1" u="sng" dirty="0">
                <a:solidFill>
                  <a:schemeClr val="tx1"/>
                </a:solidFill>
              </a:rPr>
              <a:t>décibel</a:t>
            </a:r>
            <a:r>
              <a:rPr lang="fr-FR" sz="1800" u="sng" dirty="0">
                <a:solidFill>
                  <a:schemeClr val="tx1"/>
                </a:solidFill>
              </a:rPr>
              <a:t>, </a:t>
            </a:r>
            <a:r>
              <a:rPr lang="fr-FR" sz="1800" b="1" u="sng" dirty="0">
                <a:solidFill>
                  <a:schemeClr val="tx1"/>
                </a:solidFill>
              </a:rPr>
              <a:t>dB</a:t>
            </a: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9A6764A-7F49-4A86-3F66-653277F54164}"/>
              </a:ext>
            </a:extLst>
          </p:cNvPr>
          <p:cNvSpPr txBox="1"/>
          <p:nvPr/>
        </p:nvSpPr>
        <p:spPr>
          <a:xfrm>
            <a:off x="4884821" y="1733520"/>
            <a:ext cx="331069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800" dirty="0">
                <a:latin typeface="Rubik" panose="02000604000000020004" pitchFamily="2" charset="-79"/>
                <a:cs typeface="Rubik" panose="02000604000000020004" pitchFamily="2" charset="-79"/>
              </a:rPr>
              <a:t>Les sons deviennent </a:t>
            </a:r>
            <a:r>
              <a:rPr lang="fr-FR" sz="1800" b="1" dirty="0">
                <a:solidFill>
                  <a:srgbClr val="C0000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douloureux</a:t>
            </a:r>
            <a:r>
              <a:rPr lang="fr-FR" sz="1800" dirty="0">
                <a:latin typeface="Rubik" panose="02000604000000020004" pitchFamily="2" charset="-79"/>
                <a:cs typeface="Rubik" panose="02000604000000020004" pitchFamily="2" charset="-79"/>
              </a:rPr>
              <a:t> à entendre à partir de </a:t>
            </a:r>
            <a:r>
              <a:rPr lang="fr-FR" sz="1800" b="1" dirty="0">
                <a:solidFill>
                  <a:srgbClr val="C0000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120 dB</a:t>
            </a:r>
          </a:p>
          <a:p>
            <a:pPr algn="r"/>
            <a:endParaRPr lang="fr-FR" sz="1800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algn="r"/>
            <a:endParaRPr lang="fr-FR" sz="700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algn="r"/>
            <a:r>
              <a:rPr lang="fr-FR" sz="1800" dirty="0">
                <a:latin typeface="Rubik" panose="02000604000000020004" pitchFamily="2" charset="-79"/>
                <a:cs typeface="Rubik" panose="02000604000000020004" pitchFamily="2" charset="-79"/>
              </a:rPr>
              <a:t>Les </a:t>
            </a:r>
            <a:r>
              <a:rPr lang="fr-FR" sz="1800" b="1" dirty="0">
                <a:solidFill>
                  <a:srgbClr val="FC920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risques</a:t>
            </a:r>
            <a:r>
              <a:rPr lang="fr-FR" sz="1800" dirty="0">
                <a:latin typeface="Rubik" panose="02000604000000020004" pitchFamily="2" charset="-79"/>
                <a:cs typeface="Rubik" panose="02000604000000020004" pitchFamily="2" charset="-79"/>
              </a:rPr>
              <a:t> pour l’audition </a:t>
            </a:r>
            <a:r>
              <a:rPr lang="fr-FR" sz="1800">
                <a:latin typeface="Rubik" panose="02000604000000020004" pitchFamily="2" charset="-79"/>
                <a:cs typeface="Rubik" panose="02000604000000020004" pitchFamily="2" charset="-79"/>
              </a:rPr>
              <a:t>augmentent nettement à </a:t>
            </a:r>
            <a:r>
              <a:rPr lang="fr-FR" sz="1800" dirty="0">
                <a:latin typeface="Rubik" panose="02000604000000020004" pitchFamily="2" charset="-79"/>
                <a:cs typeface="Rubik" panose="02000604000000020004" pitchFamily="2" charset="-79"/>
              </a:rPr>
              <a:t>partir de </a:t>
            </a:r>
            <a:r>
              <a:rPr lang="fr-FR" sz="1800" b="1" dirty="0">
                <a:solidFill>
                  <a:srgbClr val="FC920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80 dB</a:t>
            </a:r>
          </a:p>
          <a:p>
            <a:pPr algn="r"/>
            <a:endParaRPr lang="fr-FR" sz="1800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algn="r"/>
            <a:endParaRPr lang="fr-FR" sz="1800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algn="r"/>
            <a:endParaRPr lang="fr-FR" sz="1800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algn="r"/>
            <a:endParaRPr lang="fr-FR" sz="1800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algn="r"/>
            <a:endParaRPr lang="fr-FR" sz="1800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algn="r"/>
            <a:endParaRPr lang="fr-FR" sz="1800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algn="r"/>
            <a:endParaRPr lang="fr-FR" sz="1800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algn="r"/>
            <a:endParaRPr lang="fr-FR" sz="1800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algn="r"/>
            <a:r>
              <a:rPr lang="fr-FR" sz="1800" dirty="0">
                <a:latin typeface="Rubik" panose="02000604000000020004" pitchFamily="2" charset="-79"/>
                <a:cs typeface="Rubik" panose="02000604000000020004" pitchFamily="2" charset="-79"/>
              </a:rPr>
              <a:t>On commence à entendre les sons à partir de </a:t>
            </a:r>
            <a:r>
              <a:rPr lang="fr-FR" sz="1800" b="1" dirty="0">
                <a:solidFill>
                  <a:srgbClr val="00B0F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0 dB</a:t>
            </a:r>
            <a:r>
              <a:rPr lang="fr-FR" sz="1800" dirty="0">
                <a:solidFill>
                  <a:srgbClr val="00B0F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, </a:t>
            </a:r>
            <a:r>
              <a:rPr lang="fr-FR" sz="1800" b="1" dirty="0">
                <a:solidFill>
                  <a:srgbClr val="00B0F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seuil d’audibilité</a:t>
            </a:r>
          </a:p>
          <a:p>
            <a:endParaRPr lang="fr-FR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pic>
        <p:nvPicPr>
          <p:cNvPr id="5" name="Picture 3" descr="C:\Users\laurence\Pictures\Echelle db BP\echelle newsanstrait+sanszonoeffet.jpg">
            <a:extLst>
              <a:ext uri="{FF2B5EF4-FFF2-40B4-BE49-F238E27FC236}">
                <a16:creationId xmlns:a16="http://schemas.microsoft.com/office/drawing/2014/main" id="{4FFB6F6B-471D-00FC-BB30-A9D66B90A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776" y="1457076"/>
            <a:ext cx="2903621" cy="539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laurence\Pictures\Nouvelle illustrations\sonometre.jpg">
            <a:extLst>
              <a:ext uri="{FF2B5EF4-FFF2-40B4-BE49-F238E27FC236}">
                <a16:creationId xmlns:a16="http://schemas.microsoft.com/office/drawing/2014/main" id="{406DCDD4-2DA5-275C-A4AF-98E060CEE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78" b="97121" l="4478" r="94030">
                        <a14:foregroundMark x1="30410" y1="43304" x2="45896" y2="59199"/>
                        <a14:foregroundMark x1="45896" y1="59199" x2="36381" y2="43429"/>
                        <a14:foregroundMark x1="36381" y1="43429" x2="52425" y2="58448"/>
                        <a14:foregroundMark x1="52425" y1="58448" x2="40858" y2="54068"/>
                        <a14:foregroundMark x1="43657" y1="43304" x2="43657" y2="43304"/>
                        <a14:foregroundMark x1="45336" y1="43304" x2="65299" y2="49186"/>
                        <a14:foregroundMark x1="65299" y1="49186" x2="65299" y2="49186"/>
                        <a14:foregroundMark x1="58582" y1="54819" x2="54851" y2="63329"/>
                        <a14:foregroundMark x1="54291" y1="66333" x2="62500" y2="62578"/>
                        <a14:foregroundMark x1="64179" y1="88611" x2="64179" y2="93867"/>
                        <a14:foregroundMark x1="88060" y1="72215" x2="94030" y2="79349"/>
                        <a14:foregroundMark x1="9888" y1="6508" x2="14366" y2="12390"/>
                        <a14:foregroundMark x1="9328" y1="4631" x2="12127" y2="2378"/>
                        <a14:foregroundMark x1="14179" y1="39675" x2="13993" y2="39424"/>
                        <a14:foregroundMark x1="18097" y1="21026" x2="17537" y2="21902"/>
                        <a14:foregroundMark x1="5597" y1="7134" x2="4664" y2="7134"/>
                        <a14:foregroundMark x1="60261" y1="97121" x2="60821" y2="966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049" y="4199665"/>
            <a:ext cx="1662137" cy="247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09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2D9A0B-AF70-8001-133A-D4FF15CBF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800" y="593367"/>
            <a:ext cx="10290400" cy="670400"/>
          </a:xfrm>
        </p:spPr>
        <p:txBody>
          <a:bodyPr/>
          <a:lstStyle/>
          <a:p>
            <a:pPr algn="ctr"/>
            <a:r>
              <a:rPr lang="fr-FR" sz="5400" dirty="0">
                <a:solidFill>
                  <a:srgbClr val="0E868C"/>
                </a:solidFill>
              </a:rPr>
              <a:t>Le décibel est une unité un peu spéciale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0E7523-D25C-2EE3-025A-F5AC0D398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7979" y="2535254"/>
            <a:ext cx="10290400" cy="1002030"/>
          </a:xfrm>
        </p:spPr>
        <p:txBody>
          <a:bodyPr/>
          <a:lstStyle/>
          <a:p>
            <a:pPr marL="169329" indent="0" algn="ctr">
              <a:buNone/>
            </a:pPr>
            <a:r>
              <a:rPr lang="fr-FR" sz="2400" b="1" dirty="0">
                <a:solidFill>
                  <a:schemeClr val="accent4"/>
                </a:solidFill>
              </a:rPr>
              <a:t>C’est une unité logarithmique </a:t>
            </a:r>
          </a:p>
          <a:p>
            <a:pPr marL="169329" indent="0" algn="ctr">
              <a:buNone/>
            </a:pPr>
            <a:r>
              <a:rPr lang="fr-FR" sz="2400" dirty="0">
                <a:solidFill>
                  <a:schemeClr val="accent4"/>
                </a:solidFill>
              </a:rPr>
              <a:t>On ne peut donc pas additionner les niveaux sonores</a:t>
            </a:r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09FD24A-F2C4-C665-B0CB-3D5313C0797A}"/>
              </a:ext>
            </a:extLst>
          </p:cNvPr>
          <p:cNvSpPr txBox="1"/>
          <p:nvPr/>
        </p:nvSpPr>
        <p:spPr>
          <a:xfrm>
            <a:off x="950800" y="3637849"/>
            <a:ext cx="9384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latin typeface="Rubik" panose="02000604000000020004" pitchFamily="2" charset="-79"/>
                <a:cs typeface="Rubik" panose="02000604000000020004" pitchFamily="2" charset="-79"/>
              </a:rPr>
              <a:t>Deux voitures émettant chacune 60 dB(A), ne font pas 120 dB(A) ensemble</a:t>
            </a:r>
          </a:p>
          <a:p>
            <a:r>
              <a:rPr lang="fr-FR" sz="1800" dirty="0">
                <a:latin typeface="Rubik" panose="02000604000000020004" pitchFamily="2" charset="-79"/>
                <a:cs typeface="Rubik" panose="02000604000000020004" pitchFamily="2" charset="-79"/>
              </a:rPr>
              <a:t>En effet ce serait équivalent au bruit d’un circuit de Formule 1 ! 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AA48EE8-1E23-BFD4-0452-826D28CE3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00" y="4657611"/>
            <a:ext cx="5072063" cy="130175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D5120BD-B729-016A-7D04-44CCCF401F8A}"/>
              </a:ext>
            </a:extLst>
          </p:cNvPr>
          <p:cNvSpPr txBox="1"/>
          <p:nvPr/>
        </p:nvSpPr>
        <p:spPr>
          <a:xfrm>
            <a:off x="7045650" y="4646766"/>
            <a:ext cx="3774445" cy="132343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Rubik" panose="02000604000000020004" pitchFamily="2" charset="-79"/>
                <a:cs typeface="Rubik" panose="02000604000000020004" pitchFamily="2" charset="-79"/>
              </a:rPr>
              <a:t>En réalité, si on double la source de bruit, on augmente le niveau sonore de 3 dB(A)</a:t>
            </a:r>
          </a:p>
        </p:txBody>
      </p:sp>
    </p:spTree>
    <p:extLst>
      <p:ext uri="{BB962C8B-B14F-4D97-AF65-F5344CB8AC3E}">
        <p14:creationId xmlns:p14="http://schemas.microsoft.com/office/powerpoint/2010/main" val="286948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2D9A0B-AF70-8001-133A-D4FF15CBF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800" y="593367"/>
            <a:ext cx="10290400" cy="670400"/>
          </a:xfrm>
        </p:spPr>
        <p:txBody>
          <a:bodyPr/>
          <a:lstStyle/>
          <a:p>
            <a:pPr algn="ctr"/>
            <a:r>
              <a:rPr lang="fr-FR" sz="5400" dirty="0"/>
              <a:t>Le décibel est une unité un peu spéciale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0E7523-D25C-2EE3-025A-F5AC0D398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7979" y="2535254"/>
            <a:ext cx="10290400" cy="1002030"/>
          </a:xfrm>
        </p:spPr>
        <p:txBody>
          <a:bodyPr/>
          <a:lstStyle/>
          <a:p>
            <a:pPr marL="169329" indent="0" algn="ctr">
              <a:buNone/>
            </a:pPr>
            <a:r>
              <a:rPr lang="fr-FR" sz="2400" b="1" dirty="0">
                <a:solidFill>
                  <a:schemeClr val="accent4"/>
                </a:solidFill>
              </a:rPr>
              <a:t>C’est une unité logarithmique </a:t>
            </a:r>
          </a:p>
          <a:p>
            <a:pPr marL="169329" indent="0" algn="ctr">
              <a:buNone/>
            </a:pPr>
            <a:r>
              <a:rPr lang="fr-FR" sz="2400" dirty="0">
                <a:solidFill>
                  <a:schemeClr val="accent4"/>
                </a:solidFill>
              </a:rPr>
              <a:t>On ne peut donc pas additionner les niveaux sonores</a:t>
            </a:r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09FD24A-F2C4-C665-B0CB-3D5313C0797A}"/>
              </a:ext>
            </a:extLst>
          </p:cNvPr>
          <p:cNvSpPr txBox="1"/>
          <p:nvPr/>
        </p:nvSpPr>
        <p:spPr>
          <a:xfrm>
            <a:off x="950800" y="3637849"/>
            <a:ext cx="5630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latin typeface="Rubik" panose="02000604000000020004" pitchFamily="2" charset="-79"/>
                <a:cs typeface="Rubik" panose="02000604000000020004" pitchFamily="2" charset="-79"/>
              </a:rPr>
              <a:t>En présence de deux sources sonores, si l’une est bien plus forte que l’autre, il y a </a:t>
            </a:r>
            <a:r>
              <a:rPr lang="fr-FR" sz="1800" b="1" u="sng" dirty="0">
                <a:latin typeface="Rubik" panose="02000604000000020004" pitchFamily="2" charset="-79"/>
                <a:cs typeface="Rubik" panose="02000604000000020004" pitchFamily="2" charset="-79"/>
              </a:rPr>
              <a:t>effet de masque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D5120BD-B729-016A-7D04-44CCCF401F8A}"/>
              </a:ext>
            </a:extLst>
          </p:cNvPr>
          <p:cNvSpPr txBox="1"/>
          <p:nvPr/>
        </p:nvSpPr>
        <p:spPr>
          <a:xfrm>
            <a:off x="7339264" y="4147051"/>
            <a:ext cx="2995863" cy="132343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Rubik" panose="02000604000000020004" pitchFamily="2" charset="-79"/>
                <a:cs typeface="Rubik" panose="02000604000000020004" pitchFamily="2" charset="-79"/>
              </a:rPr>
              <a:t>Le niveau sonore global sera égal au niveau sonore le plus élevé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6BCB8AC-10F9-CC97-0FA2-BDCB06FC6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22" y="4735477"/>
            <a:ext cx="5026541" cy="1470026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36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theme/theme1.xml><?xml version="1.0" encoding="utf-8"?>
<a:theme xmlns:a="http://schemas.openxmlformats.org/drawingml/2006/main" name="Center for Health Statistics by Slidesgo">
  <a:themeElements>
    <a:clrScheme name="Simple Light">
      <a:dk1>
        <a:srgbClr val="211E42"/>
      </a:dk1>
      <a:lt1>
        <a:srgbClr val="FFFFFF"/>
      </a:lt1>
      <a:dk2>
        <a:srgbClr val="6D689C"/>
      </a:dk2>
      <a:lt2>
        <a:srgbClr val="D5D3EB"/>
      </a:lt2>
      <a:accent1>
        <a:srgbClr val="E4F8F9"/>
      </a:accent1>
      <a:accent2>
        <a:srgbClr val="C7EDF0"/>
      </a:accent2>
      <a:accent3>
        <a:srgbClr val="AAE3E8"/>
      </a:accent3>
      <a:accent4>
        <a:srgbClr val="24BBC4"/>
      </a:accent4>
      <a:accent5>
        <a:srgbClr val="0E868C"/>
      </a:accent5>
      <a:accent6>
        <a:srgbClr val="211E42"/>
      </a:accent6>
      <a:hlink>
        <a:srgbClr val="211E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Center for Health Statistics by Slidesgo</Template>
  <TotalTime>738</TotalTime>
  <Words>1079</Words>
  <Application>Microsoft Office PowerPoint</Application>
  <PresentationFormat>Grand écran</PresentationFormat>
  <Paragraphs>170</Paragraphs>
  <Slides>22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31" baseType="lpstr">
      <vt:lpstr>Arial</vt:lpstr>
      <vt:lpstr>Calibri</vt:lpstr>
      <vt:lpstr>Palanquin Dark</vt:lpstr>
      <vt:lpstr>Proxima Nova</vt:lpstr>
      <vt:lpstr>Proxima Nova Semibold</vt:lpstr>
      <vt:lpstr>Rubik</vt:lpstr>
      <vt:lpstr>Wingdings</vt:lpstr>
      <vt:lpstr>Center for Health Statistics by Slidesgo</vt:lpstr>
      <vt:lpstr>Slidesgo Final Pages</vt:lpstr>
      <vt:lpstr>LA PHYSIQUE DU SON</vt:lpstr>
      <vt:lpstr>Les sons,  qu’est-ce que c’est ?</vt:lpstr>
      <vt:lpstr>Mais les ondes sonores,  qu’est-ce que c’est ?</vt:lpstr>
      <vt:lpstr>Les ondes sonores ont donc besoin de matière pour se propager</vt:lpstr>
      <vt:lpstr>Vitesse de propagation</vt:lpstr>
      <vt:lpstr>Vitesse de propagation</vt:lpstr>
      <vt:lpstr>Echelle des décibels</vt:lpstr>
      <vt:lpstr>Le décibel est une unité un peu spéciale</vt:lpstr>
      <vt:lpstr>Le décibel est une unité un peu spéciale</vt:lpstr>
      <vt:lpstr>Diminution avec la distance</vt:lpstr>
      <vt:lpstr>Diminution avec la distance</vt:lpstr>
      <vt:lpstr>Réflexion des sons</vt:lpstr>
      <vt:lpstr>Période et fréquence des ondes</vt:lpstr>
      <vt:lpstr>Fréquence</vt:lpstr>
      <vt:lpstr>Fréquences audibles</vt:lpstr>
      <vt:lpstr>Sensibilité de l’oreille aux fréquences</vt:lpstr>
      <vt:lpstr>Sensibilité de l’oreille aux fréquences</vt:lpstr>
      <vt:lpstr>Sons complexes</vt:lpstr>
      <vt:lpstr>Sensibilité de l’oreille aux fréquences</vt:lpstr>
      <vt:lpstr>Sensibilité de l’oreille aux fréquences</vt:lpstr>
      <vt:lpstr>Les sons amplifiés et compressés</vt:lpstr>
      <vt:lpstr>Les sons amplifiés et compressés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PHYSIQUE DU SON</dc:title>
  <dc:creator>Annabelle Lefevre</dc:creator>
  <cp:lastModifiedBy>Antoine Perez Munoz</cp:lastModifiedBy>
  <cp:revision>19</cp:revision>
  <dcterms:created xsi:type="dcterms:W3CDTF">2023-03-24T11:59:30Z</dcterms:created>
  <dcterms:modified xsi:type="dcterms:W3CDTF">2023-09-13T17:06:10Z</dcterms:modified>
</cp:coreProperties>
</file>